
<file path=[Content_Types].xml><?xml version="1.0" encoding="utf-8"?>
<Types xmlns="http://schemas.openxmlformats.org/package/2006/content-types">
  <Default Extension="docx" ContentType="application/vnd.openxmlformats-officedocument.wordprocessingml.document"/>
  <Default Extension="emf" ContentType="image/x-emf"/>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66" r:id="rId1"/>
    <p:sldMasterId id="2147483668" r:id="rId2"/>
  </p:sldMasterIdLst>
  <p:notesMasterIdLst>
    <p:notesMasterId r:id="rId8"/>
  </p:notesMasterIdLst>
  <p:handoutMasterIdLst>
    <p:handoutMasterId r:id="rId9"/>
  </p:handoutMasterIdLst>
  <p:sldIdLst>
    <p:sldId id="363" r:id="rId3"/>
    <p:sldId id="478" r:id="rId4"/>
    <p:sldId id="479" r:id="rId5"/>
    <p:sldId id="476" r:id="rId6"/>
    <p:sldId id="477" r:id="rId7"/>
  </p:sldIdLst>
  <p:sldSz cx="9144000" cy="6858000" type="screen4x3"/>
  <p:notesSz cx="9918700" cy="6819900"/>
  <p:defaultTextStyle>
    <a:defPPr>
      <a:defRPr lang="fr-FR"/>
    </a:defPPr>
    <a:lvl1pPr algn="l" rtl="0" eaLnBrk="0" fontAlgn="base" hangingPunct="0">
      <a:spcBef>
        <a:spcPct val="0"/>
      </a:spcBef>
      <a:spcAft>
        <a:spcPct val="0"/>
      </a:spcAft>
      <a:defRPr sz="1200" b="1" u="sng" kern="1200">
        <a:solidFill>
          <a:schemeClr val="tx1"/>
        </a:solidFill>
        <a:latin typeface="Arial" charset="0"/>
        <a:ea typeface="ＭＳ Ｐゴシック" pitchFamily="34" charset="-128"/>
        <a:cs typeface="+mn-cs"/>
      </a:defRPr>
    </a:lvl1pPr>
    <a:lvl2pPr marL="457200" algn="l" rtl="0" eaLnBrk="0" fontAlgn="base" hangingPunct="0">
      <a:spcBef>
        <a:spcPct val="0"/>
      </a:spcBef>
      <a:spcAft>
        <a:spcPct val="0"/>
      </a:spcAft>
      <a:defRPr sz="1200" b="1" u="sng" kern="1200">
        <a:solidFill>
          <a:schemeClr val="tx1"/>
        </a:solidFill>
        <a:latin typeface="Arial" charset="0"/>
        <a:ea typeface="ＭＳ Ｐゴシック" pitchFamily="34" charset="-128"/>
        <a:cs typeface="+mn-cs"/>
      </a:defRPr>
    </a:lvl2pPr>
    <a:lvl3pPr marL="914400" algn="l" rtl="0" eaLnBrk="0" fontAlgn="base" hangingPunct="0">
      <a:spcBef>
        <a:spcPct val="0"/>
      </a:spcBef>
      <a:spcAft>
        <a:spcPct val="0"/>
      </a:spcAft>
      <a:defRPr sz="1200" b="1" u="sng" kern="1200">
        <a:solidFill>
          <a:schemeClr val="tx1"/>
        </a:solidFill>
        <a:latin typeface="Arial" charset="0"/>
        <a:ea typeface="ＭＳ Ｐゴシック" pitchFamily="34" charset="-128"/>
        <a:cs typeface="+mn-cs"/>
      </a:defRPr>
    </a:lvl3pPr>
    <a:lvl4pPr marL="1371600" algn="l" rtl="0" eaLnBrk="0" fontAlgn="base" hangingPunct="0">
      <a:spcBef>
        <a:spcPct val="0"/>
      </a:spcBef>
      <a:spcAft>
        <a:spcPct val="0"/>
      </a:spcAft>
      <a:defRPr sz="1200" b="1" u="sng" kern="1200">
        <a:solidFill>
          <a:schemeClr val="tx1"/>
        </a:solidFill>
        <a:latin typeface="Arial" charset="0"/>
        <a:ea typeface="ＭＳ Ｐゴシック" pitchFamily="34" charset="-128"/>
        <a:cs typeface="+mn-cs"/>
      </a:defRPr>
    </a:lvl4pPr>
    <a:lvl5pPr marL="1828800" algn="l" rtl="0" eaLnBrk="0" fontAlgn="base" hangingPunct="0">
      <a:spcBef>
        <a:spcPct val="0"/>
      </a:spcBef>
      <a:spcAft>
        <a:spcPct val="0"/>
      </a:spcAft>
      <a:defRPr sz="1200" b="1" u="sng" kern="1200">
        <a:solidFill>
          <a:schemeClr val="tx1"/>
        </a:solidFill>
        <a:latin typeface="Arial" charset="0"/>
        <a:ea typeface="ＭＳ Ｐゴシック" pitchFamily="34" charset="-128"/>
        <a:cs typeface="+mn-cs"/>
      </a:defRPr>
    </a:lvl5pPr>
    <a:lvl6pPr marL="2286000" algn="l" defTabSz="914400" rtl="0" eaLnBrk="1" latinLnBrk="0" hangingPunct="1">
      <a:defRPr sz="1200" b="1" u="sng" kern="1200">
        <a:solidFill>
          <a:schemeClr val="tx1"/>
        </a:solidFill>
        <a:latin typeface="Arial" charset="0"/>
        <a:ea typeface="ＭＳ Ｐゴシック" pitchFamily="34" charset="-128"/>
        <a:cs typeface="+mn-cs"/>
      </a:defRPr>
    </a:lvl6pPr>
    <a:lvl7pPr marL="2743200" algn="l" defTabSz="914400" rtl="0" eaLnBrk="1" latinLnBrk="0" hangingPunct="1">
      <a:defRPr sz="1200" b="1" u="sng" kern="1200">
        <a:solidFill>
          <a:schemeClr val="tx1"/>
        </a:solidFill>
        <a:latin typeface="Arial" charset="0"/>
        <a:ea typeface="ＭＳ Ｐゴシック" pitchFamily="34" charset="-128"/>
        <a:cs typeface="+mn-cs"/>
      </a:defRPr>
    </a:lvl7pPr>
    <a:lvl8pPr marL="3200400" algn="l" defTabSz="914400" rtl="0" eaLnBrk="1" latinLnBrk="0" hangingPunct="1">
      <a:defRPr sz="1200" b="1" u="sng" kern="1200">
        <a:solidFill>
          <a:schemeClr val="tx1"/>
        </a:solidFill>
        <a:latin typeface="Arial" charset="0"/>
        <a:ea typeface="ＭＳ Ｐゴシック" pitchFamily="34" charset="-128"/>
        <a:cs typeface="+mn-cs"/>
      </a:defRPr>
    </a:lvl8pPr>
    <a:lvl9pPr marL="3657600" algn="l" defTabSz="914400" rtl="0" eaLnBrk="1" latinLnBrk="0" hangingPunct="1">
      <a:defRPr sz="1200" b="1" u="sng" kern="1200">
        <a:solidFill>
          <a:schemeClr val="tx1"/>
        </a:solidFill>
        <a:latin typeface="Arial" charset="0"/>
        <a:ea typeface="ＭＳ Ｐゴシック"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148">
          <p15:clr>
            <a:srgbClr val="A4A3A4"/>
          </p15:clr>
        </p15:guide>
        <p15:guide id="2" pos="3124">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rançois LEHOUX" initials="FL" lastIdx="2" clrIdx="0"/>
  <p:cmAuthor id="2" name="AH" initials="AH" lastIdx="2" clrIdx="1">
    <p:extLst>
      <p:ext uri="{19B8F6BF-5375-455C-9EA6-DF929625EA0E}">
        <p15:presenceInfo xmlns:p15="http://schemas.microsoft.com/office/powerpoint/2012/main" userId="AH"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31E05"/>
    <a:srgbClr val="FFFF66"/>
    <a:srgbClr val="000099"/>
    <a:srgbClr val="0000FF"/>
    <a:srgbClr val="C2B5A8"/>
    <a:srgbClr val="6EAAE2"/>
    <a:srgbClr val="A17AAE"/>
    <a:srgbClr val="EAE439"/>
    <a:srgbClr val="649526"/>
    <a:srgbClr val="BC3BB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245" autoAdjust="0"/>
    <p:restoredTop sz="94641" autoAdjust="0"/>
  </p:normalViewPr>
  <p:slideViewPr>
    <p:cSldViewPr>
      <p:cViewPr varScale="1">
        <p:scale>
          <a:sx n="64" d="100"/>
          <a:sy n="64" d="100"/>
        </p:scale>
        <p:origin x="648" y="4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50" d="100"/>
        <a:sy n="150" d="100"/>
      </p:scale>
      <p:origin x="0" y="15096"/>
    </p:cViewPr>
  </p:sorterViewPr>
  <p:notesViewPr>
    <p:cSldViewPr>
      <p:cViewPr>
        <p:scale>
          <a:sx n="100" d="100"/>
          <a:sy n="100" d="100"/>
        </p:scale>
        <p:origin x="924" y="-456"/>
      </p:cViewPr>
      <p:guideLst>
        <p:guide orient="horz" pos="2148"/>
        <p:guide pos="3124"/>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presProps" Target="presProps.xml"/><Relationship Id="rId5" Type="http://schemas.openxmlformats.org/officeDocument/2006/relationships/slide" Target="slides/slide3.xml"/><Relationship Id="rId15" Type="http://schemas.microsoft.com/office/2016/11/relationships/changesInfo" Target="changesInfos/changesInfo1.xml"/><Relationship Id="rId10" Type="http://schemas.openxmlformats.org/officeDocument/2006/relationships/commentAuthors" Target="commentAuthors.xml"/><Relationship Id="rId4" Type="http://schemas.openxmlformats.org/officeDocument/2006/relationships/slide" Target="slides/slide2.xml"/><Relationship Id="rId9" Type="http://schemas.openxmlformats.org/officeDocument/2006/relationships/handoutMaster" Target="handoutMasters/handoutMaster1.xml"/><Relationship Id="rId14"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RIANCEAU, Sabine" userId="d4b143b2-d8ef-4eeb-af36-117d5cc5925b" providerId="ADAL" clId="{4B41DC7F-A203-44F9-98A0-6C661AF32AF4}"/>
    <pc:docChg chg="custSel modMainMaster">
      <pc:chgData name="BRIANCEAU, Sabine" userId="d4b143b2-d8ef-4eeb-af36-117d5cc5925b" providerId="ADAL" clId="{4B41DC7F-A203-44F9-98A0-6C661AF32AF4}" dt="2019-10-07T12:05:49.447" v="0" actId="478"/>
      <pc:docMkLst>
        <pc:docMk/>
      </pc:docMkLst>
      <pc:sldMasterChg chg="delSp">
        <pc:chgData name="BRIANCEAU, Sabine" userId="d4b143b2-d8ef-4eeb-af36-117d5cc5925b" providerId="ADAL" clId="{4B41DC7F-A203-44F9-98A0-6C661AF32AF4}" dt="2019-10-07T12:05:49.447" v="0" actId="478"/>
        <pc:sldMasterMkLst>
          <pc:docMk/>
          <pc:sldMasterMk cId="0" sldId="2147483666"/>
        </pc:sldMasterMkLst>
        <pc:picChg chg="del">
          <ac:chgData name="BRIANCEAU, Sabine" userId="d4b143b2-d8ef-4eeb-af36-117d5cc5925b" providerId="ADAL" clId="{4B41DC7F-A203-44F9-98A0-6C661AF32AF4}" dt="2019-10-07T12:05:49.447" v="0" actId="478"/>
          <ac:picMkLst>
            <pc:docMk/>
            <pc:sldMasterMk cId="0" sldId="2147483666"/>
            <ac:picMk id="11" creationId="{00000000-0000-0000-0000-000000000000}"/>
          </ac:picMkLst>
        </pc:picChg>
      </pc:sldMasterChg>
    </pc:docChg>
  </pc:docChgLst>
</pc:chgInfo>
</file>

<file path=ppt/drawings/_rels/vmlDrawing1.v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image" Target="../media/image6.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hdr" sz="quarter"/>
          </p:nvPr>
        </p:nvSpPr>
        <p:spPr bwMode="auto">
          <a:xfrm>
            <a:off x="1" y="2"/>
            <a:ext cx="4298565" cy="3400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80" tIns="45740" rIns="91480" bIns="45740" numCol="1" anchor="t" anchorCtr="0" compatLnSpc="1">
            <a:prstTxWarp prst="textNoShape">
              <a:avLst/>
            </a:prstTxWarp>
          </a:bodyPr>
          <a:lstStyle>
            <a:lvl1pPr>
              <a:defRPr b="0" u="none">
                <a:latin typeface="Arial" charset="0"/>
                <a:ea typeface="ＭＳ Ｐゴシック" pitchFamily="34" charset="-128"/>
                <a:cs typeface="+mn-cs"/>
              </a:defRPr>
            </a:lvl1pPr>
          </a:lstStyle>
          <a:p>
            <a:pPr>
              <a:defRPr/>
            </a:pPr>
            <a:endParaRPr lang="fr-FR"/>
          </a:p>
        </p:txBody>
      </p:sp>
      <p:sp>
        <p:nvSpPr>
          <p:cNvPr id="17411" name="Rectangle 3"/>
          <p:cNvSpPr>
            <a:spLocks noGrp="1" noChangeArrowheads="1"/>
          </p:cNvSpPr>
          <p:nvPr>
            <p:ph type="dt" sz="quarter" idx="1"/>
          </p:nvPr>
        </p:nvSpPr>
        <p:spPr bwMode="auto">
          <a:xfrm>
            <a:off x="5620137" y="2"/>
            <a:ext cx="4298565" cy="3400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80" tIns="45740" rIns="91480" bIns="45740" numCol="1" anchor="t" anchorCtr="0" compatLnSpc="1">
            <a:prstTxWarp prst="textNoShape">
              <a:avLst/>
            </a:prstTxWarp>
          </a:bodyPr>
          <a:lstStyle>
            <a:lvl1pPr algn="r">
              <a:defRPr b="0" u="none">
                <a:latin typeface="Arial" charset="0"/>
                <a:ea typeface="ＭＳ Ｐゴシック" pitchFamily="34" charset="-128"/>
                <a:cs typeface="+mn-cs"/>
              </a:defRPr>
            </a:lvl1pPr>
          </a:lstStyle>
          <a:p>
            <a:pPr>
              <a:defRPr/>
            </a:pPr>
            <a:endParaRPr lang="fr-FR"/>
          </a:p>
        </p:txBody>
      </p:sp>
      <p:sp>
        <p:nvSpPr>
          <p:cNvPr id="17412" name="Rectangle 4"/>
          <p:cNvSpPr>
            <a:spLocks noGrp="1" noChangeArrowheads="1"/>
          </p:cNvSpPr>
          <p:nvPr>
            <p:ph type="ftr" sz="quarter" idx="2"/>
          </p:nvPr>
        </p:nvSpPr>
        <p:spPr bwMode="auto">
          <a:xfrm>
            <a:off x="1" y="6479820"/>
            <a:ext cx="4298565" cy="3400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80" tIns="45740" rIns="91480" bIns="45740" numCol="1" anchor="b" anchorCtr="0" compatLnSpc="1">
            <a:prstTxWarp prst="textNoShape">
              <a:avLst/>
            </a:prstTxWarp>
          </a:bodyPr>
          <a:lstStyle>
            <a:lvl1pPr>
              <a:defRPr b="0" u="none">
                <a:latin typeface="Arial" charset="0"/>
                <a:ea typeface="ＭＳ Ｐゴシック" pitchFamily="34" charset="-128"/>
                <a:cs typeface="+mn-cs"/>
              </a:defRPr>
            </a:lvl1pPr>
          </a:lstStyle>
          <a:p>
            <a:pPr>
              <a:defRPr/>
            </a:pPr>
            <a:endParaRPr lang="fr-FR"/>
          </a:p>
        </p:txBody>
      </p:sp>
      <p:sp>
        <p:nvSpPr>
          <p:cNvPr id="17413" name="Rectangle 5"/>
          <p:cNvSpPr>
            <a:spLocks noGrp="1" noChangeArrowheads="1"/>
          </p:cNvSpPr>
          <p:nvPr>
            <p:ph type="sldNum" sz="quarter" idx="3"/>
          </p:nvPr>
        </p:nvSpPr>
        <p:spPr bwMode="auto">
          <a:xfrm>
            <a:off x="5620137" y="6479820"/>
            <a:ext cx="4298565" cy="3400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80" tIns="45740" rIns="91480" bIns="45740" numCol="1" anchor="b" anchorCtr="0" compatLnSpc="1">
            <a:prstTxWarp prst="textNoShape">
              <a:avLst/>
            </a:prstTxWarp>
          </a:bodyPr>
          <a:lstStyle>
            <a:lvl1pPr algn="r">
              <a:defRPr b="0" u="none">
                <a:latin typeface="Arial" charset="0"/>
                <a:ea typeface="ＭＳ Ｐゴシック" pitchFamily="34" charset="-128"/>
                <a:cs typeface="+mn-cs"/>
              </a:defRPr>
            </a:lvl1pPr>
          </a:lstStyle>
          <a:p>
            <a:pPr>
              <a:defRPr/>
            </a:pPr>
            <a:fld id="{45CFEF0C-AED4-4836-9A20-B8381EB79A27}" type="slidenum">
              <a:rPr lang="fr-FR"/>
              <a:pPr>
                <a:defRPr/>
              </a:pPr>
              <a:t>‹N°›</a:t>
            </a:fld>
            <a:endParaRPr lang="fr-FR" dirty="0"/>
          </a:p>
        </p:txBody>
      </p:sp>
    </p:spTree>
    <p:extLst>
      <p:ext uri="{BB962C8B-B14F-4D97-AF65-F5344CB8AC3E}">
        <p14:creationId xmlns:p14="http://schemas.microsoft.com/office/powerpoint/2010/main" val="362103460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1" y="2"/>
            <a:ext cx="4298565" cy="3400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80" tIns="45740" rIns="91480" bIns="45740" numCol="1" anchor="t" anchorCtr="0" compatLnSpc="1">
            <a:prstTxWarp prst="textNoShape">
              <a:avLst/>
            </a:prstTxWarp>
          </a:bodyPr>
          <a:lstStyle>
            <a:lvl1pPr>
              <a:defRPr b="0" u="none">
                <a:latin typeface="Arial" charset="0"/>
                <a:ea typeface="ＭＳ Ｐゴシック" pitchFamily="34" charset="-128"/>
                <a:cs typeface="+mn-cs"/>
              </a:defRPr>
            </a:lvl1pPr>
          </a:lstStyle>
          <a:p>
            <a:pPr>
              <a:defRPr/>
            </a:pPr>
            <a:endParaRPr lang="fr-FR"/>
          </a:p>
        </p:txBody>
      </p:sp>
      <p:sp>
        <p:nvSpPr>
          <p:cNvPr id="38915" name="Rectangle 4"/>
          <p:cNvSpPr>
            <a:spLocks noGrp="1" noRot="1" noChangeAspect="1" noChangeArrowheads="1" noTextEdit="1"/>
          </p:cNvSpPr>
          <p:nvPr>
            <p:ph type="sldImg" idx="2"/>
          </p:nvPr>
        </p:nvSpPr>
        <p:spPr bwMode="auto">
          <a:xfrm>
            <a:off x="3257550" y="511175"/>
            <a:ext cx="3411538" cy="255905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7173" name="Rectangle 5"/>
          <p:cNvSpPr>
            <a:spLocks noGrp="1" noChangeArrowheads="1"/>
          </p:cNvSpPr>
          <p:nvPr>
            <p:ph type="body" sz="quarter" idx="3"/>
          </p:nvPr>
        </p:nvSpPr>
        <p:spPr bwMode="auto">
          <a:xfrm>
            <a:off x="1323110" y="3239148"/>
            <a:ext cx="7272483" cy="30698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80" tIns="45740" rIns="91480" bIns="45740" numCol="1" anchor="t" anchorCtr="0" compatLnSpc="1">
            <a:prstTxWarp prst="textNoShape">
              <a:avLst/>
            </a:prstTxWarp>
          </a:bodyPr>
          <a:lstStyle/>
          <a:p>
            <a:pPr lvl="0"/>
            <a:r>
              <a:rPr lang="fr-FR" noProof="0" dirty="0"/>
              <a:t>Cliquez pour modifier les styles du texte du masque</a:t>
            </a:r>
          </a:p>
          <a:p>
            <a:pPr lvl="1"/>
            <a:r>
              <a:rPr lang="fr-FR" noProof="0" dirty="0"/>
              <a:t>Deuxième niveau</a:t>
            </a:r>
          </a:p>
          <a:p>
            <a:pPr lvl="2"/>
            <a:r>
              <a:rPr lang="fr-FR" noProof="0" dirty="0"/>
              <a:t>Troisième niveau</a:t>
            </a:r>
          </a:p>
          <a:p>
            <a:pPr lvl="3"/>
            <a:r>
              <a:rPr lang="fr-FR" noProof="0" dirty="0"/>
              <a:t>Quatrième niveau</a:t>
            </a:r>
          </a:p>
          <a:p>
            <a:pPr lvl="4"/>
            <a:r>
              <a:rPr lang="fr-FR" noProof="0" dirty="0"/>
              <a:t>Cinquième niveau</a:t>
            </a:r>
          </a:p>
        </p:txBody>
      </p:sp>
      <p:sp>
        <p:nvSpPr>
          <p:cNvPr id="7174" name="Rectangle 6"/>
          <p:cNvSpPr>
            <a:spLocks noGrp="1" noChangeArrowheads="1"/>
          </p:cNvSpPr>
          <p:nvPr>
            <p:ph type="ftr" sz="quarter" idx="4"/>
          </p:nvPr>
        </p:nvSpPr>
        <p:spPr bwMode="auto">
          <a:xfrm>
            <a:off x="1" y="6479820"/>
            <a:ext cx="4298565" cy="3400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80" tIns="45740" rIns="91480" bIns="45740" numCol="1" anchor="b" anchorCtr="0" compatLnSpc="1">
            <a:prstTxWarp prst="textNoShape">
              <a:avLst/>
            </a:prstTxWarp>
          </a:bodyPr>
          <a:lstStyle>
            <a:lvl1pPr>
              <a:defRPr b="0" u="none">
                <a:latin typeface="Arial" charset="0"/>
                <a:ea typeface="ＭＳ Ｐゴシック" pitchFamily="34" charset="-128"/>
                <a:cs typeface="+mn-cs"/>
              </a:defRPr>
            </a:lvl1pPr>
          </a:lstStyle>
          <a:p>
            <a:pPr>
              <a:defRPr/>
            </a:pPr>
            <a:endParaRPr lang="fr-FR"/>
          </a:p>
        </p:txBody>
      </p:sp>
      <p:sp>
        <p:nvSpPr>
          <p:cNvPr id="7175" name="Rectangle 7"/>
          <p:cNvSpPr>
            <a:spLocks noGrp="1" noChangeArrowheads="1"/>
          </p:cNvSpPr>
          <p:nvPr>
            <p:ph type="sldNum" sz="quarter" idx="5"/>
          </p:nvPr>
        </p:nvSpPr>
        <p:spPr bwMode="auto">
          <a:xfrm>
            <a:off x="5620137" y="6479820"/>
            <a:ext cx="4298565" cy="3400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80" tIns="45740" rIns="91480" bIns="45740" numCol="1" anchor="b" anchorCtr="0" compatLnSpc="1">
            <a:prstTxWarp prst="textNoShape">
              <a:avLst/>
            </a:prstTxWarp>
          </a:bodyPr>
          <a:lstStyle>
            <a:lvl1pPr algn="r">
              <a:defRPr b="0" u="none">
                <a:latin typeface="Arial" charset="0"/>
                <a:ea typeface="ＭＳ Ｐゴシック" pitchFamily="34" charset="-128"/>
                <a:cs typeface="+mn-cs"/>
              </a:defRPr>
            </a:lvl1pPr>
          </a:lstStyle>
          <a:p>
            <a:pPr>
              <a:defRPr/>
            </a:pPr>
            <a:fld id="{69DFCB64-8C8E-4ACB-9EF9-748C7E755DCC}" type="slidenum">
              <a:rPr lang="fr-FR"/>
              <a:pPr>
                <a:defRPr/>
              </a:pPr>
              <a:t>‹N°›</a:t>
            </a:fld>
            <a:endParaRPr lang="fr-FR" dirty="0"/>
          </a:p>
        </p:txBody>
      </p:sp>
      <p:sp>
        <p:nvSpPr>
          <p:cNvPr id="2" name="Espace réservé de la date 1"/>
          <p:cNvSpPr>
            <a:spLocks noGrp="1"/>
          </p:cNvSpPr>
          <p:nvPr>
            <p:ph type="dt" idx="1"/>
          </p:nvPr>
        </p:nvSpPr>
        <p:spPr>
          <a:xfrm>
            <a:off x="5618598" y="0"/>
            <a:ext cx="4298565" cy="341605"/>
          </a:xfrm>
          <a:prstGeom prst="rect">
            <a:avLst/>
          </a:prstGeom>
        </p:spPr>
        <p:txBody>
          <a:bodyPr vert="horz" lIns="88284" tIns="44142" rIns="88284" bIns="44142" rtlCol="0"/>
          <a:lstStyle>
            <a:lvl1pPr algn="r">
              <a:defRPr sz="1200">
                <a:latin typeface="Arial" pitchFamily="34" charset="0"/>
                <a:ea typeface="ＭＳ Ｐゴシック"/>
                <a:cs typeface="ＭＳ Ｐゴシック"/>
              </a:defRPr>
            </a:lvl1pPr>
          </a:lstStyle>
          <a:p>
            <a:pPr>
              <a:defRPr/>
            </a:pPr>
            <a:fld id="{E82E604D-BDCA-4F3C-93D1-C4A255E564B8}" type="datetimeFigureOut">
              <a:rPr lang="fr-FR"/>
              <a:pPr>
                <a:defRPr/>
              </a:pPr>
              <a:t>07/10/2019</a:t>
            </a:fld>
            <a:endParaRPr lang="fr-FR" dirty="0"/>
          </a:p>
        </p:txBody>
      </p:sp>
    </p:spTree>
    <p:extLst>
      <p:ext uri="{BB962C8B-B14F-4D97-AF65-F5344CB8AC3E}">
        <p14:creationId xmlns:p14="http://schemas.microsoft.com/office/powerpoint/2010/main" val="355243934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pitchFamily="34" charset="-128"/>
        <a:cs typeface="ＭＳ Ｐゴシック"/>
      </a:defRPr>
    </a:lvl1pPr>
    <a:lvl2pPr marL="457200" algn="l" rtl="0" eaLnBrk="0" fontAlgn="base" hangingPunct="0">
      <a:spcBef>
        <a:spcPct val="30000"/>
      </a:spcBef>
      <a:spcAft>
        <a:spcPct val="0"/>
      </a:spcAft>
      <a:defRPr sz="1200" kern="1200">
        <a:solidFill>
          <a:schemeClr val="tx1"/>
        </a:solidFill>
        <a:latin typeface="Arial" charset="0"/>
        <a:ea typeface="ＭＳ Ｐゴシック" pitchFamily="34" charset="-128"/>
        <a:cs typeface="ＭＳ Ｐゴシック"/>
      </a:defRPr>
    </a:lvl2pPr>
    <a:lvl3pPr marL="914400" algn="l" rtl="0" eaLnBrk="0" fontAlgn="base" hangingPunct="0">
      <a:spcBef>
        <a:spcPct val="30000"/>
      </a:spcBef>
      <a:spcAft>
        <a:spcPct val="0"/>
      </a:spcAft>
      <a:defRPr sz="1200" kern="1200">
        <a:solidFill>
          <a:schemeClr val="tx1"/>
        </a:solidFill>
        <a:latin typeface="Arial" charset="0"/>
        <a:ea typeface="ＭＳ Ｐゴシック" pitchFamily="34" charset="-128"/>
        <a:cs typeface="ＭＳ Ｐゴシック"/>
      </a:defRPr>
    </a:lvl3pPr>
    <a:lvl4pPr marL="1371600" algn="l" rtl="0" eaLnBrk="0" fontAlgn="base" hangingPunct="0">
      <a:spcBef>
        <a:spcPct val="30000"/>
      </a:spcBef>
      <a:spcAft>
        <a:spcPct val="0"/>
      </a:spcAft>
      <a:defRPr sz="1200" kern="1200">
        <a:solidFill>
          <a:schemeClr val="tx1"/>
        </a:solidFill>
        <a:latin typeface="Arial" charset="0"/>
        <a:ea typeface="ＭＳ Ｐゴシック" pitchFamily="34" charset="-128"/>
        <a:cs typeface="ＭＳ Ｐゴシック"/>
      </a:defRPr>
    </a:lvl4pPr>
    <a:lvl5pPr marL="1828800" algn="l" rtl="0" eaLnBrk="0" fontAlgn="base" hangingPunct="0">
      <a:spcBef>
        <a:spcPct val="30000"/>
      </a:spcBef>
      <a:spcAft>
        <a:spcPct val="0"/>
      </a:spcAft>
      <a:defRPr sz="1200" kern="1200">
        <a:solidFill>
          <a:schemeClr val="tx1"/>
        </a:solidFill>
        <a:latin typeface="Arial" charset="0"/>
        <a:ea typeface="ＭＳ Ｐゴシック" pitchFamily="34" charset="-128"/>
        <a:cs typeface="ＭＳ Ｐゴシック"/>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pPr>
              <a:defRPr/>
            </a:pPr>
            <a:fld id="{69DFCB64-8C8E-4ACB-9EF9-748C7E755DCC}" type="slidenum">
              <a:rPr lang="fr-FR" smtClean="0"/>
              <a:pPr>
                <a:defRPr/>
              </a:pPr>
              <a:t>4</a:t>
            </a:fld>
            <a:endParaRPr lang="fr-FR" dirty="0"/>
          </a:p>
        </p:txBody>
      </p:sp>
    </p:spTree>
    <p:extLst>
      <p:ext uri="{BB962C8B-B14F-4D97-AF65-F5344CB8AC3E}">
        <p14:creationId xmlns:p14="http://schemas.microsoft.com/office/powerpoint/2010/main" val="96239263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4" name="Text Box 3"/>
          <p:cNvSpPr txBox="1">
            <a:spLocks noChangeArrowheads="1"/>
          </p:cNvSpPr>
          <p:nvPr/>
        </p:nvSpPr>
        <p:spPr bwMode="auto">
          <a:xfrm>
            <a:off x="333375" y="6400800"/>
            <a:ext cx="1495425"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1200" b="1" u="sng">
                <a:solidFill>
                  <a:schemeClr val="tx1"/>
                </a:solidFill>
                <a:latin typeface="Arial" charset="0"/>
                <a:ea typeface="ＭＳ Ｐゴシック" pitchFamily="34" charset="-128"/>
              </a:defRPr>
            </a:lvl1pPr>
            <a:lvl2pPr marL="742950" indent="-285750">
              <a:defRPr sz="1200" b="1" u="sng">
                <a:solidFill>
                  <a:schemeClr val="tx1"/>
                </a:solidFill>
                <a:latin typeface="Arial" charset="0"/>
                <a:ea typeface="ＭＳ Ｐゴシック" pitchFamily="34" charset="-128"/>
              </a:defRPr>
            </a:lvl2pPr>
            <a:lvl3pPr marL="1143000" indent="-228600">
              <a:defRPr sz="1200" b="1" u="sng">
                <a:solidFill>
                  <a:schemeClr val="tx1"/>
                </a:solidFill>
                <a:latin typeface="Arial" charset="0"/>
                <a:ea typeface="ＭＳ Ｐゴシック" pitchFamily="34" charset="-128"/>
              </a:defRPr>
            </a:lvl3pPr>
            <a:lvl4pPr marL="1600200" indent="-228600">
              <a:defRPr sz="1200" b="1" u="sng">
                <a:solidFill>
                  <a:schemeClr val="tx1"/>
                </a:solidFill>
                <a:latin typeface="Arial" charset="0"/>
                <a:ea typeface="ＭＳ Ｐゴシック" pitchFamily="34" charset="-128"/>
              </a:defRPr>
            </a:lvl4pPr>
            <a:lvl5pPr marL="2057400" indent="-228600">
              <a:defRPr sz="1200" b="1" u="sng">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200" b="1" u="sng">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200" b="1" u="sng">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200" b="1" u="sng">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200" b="1" u="sng">
                <a:solidFill>
                  <a:schemeClr val="tx1"/>
                </a:solidFill>
                <a:latin typeface="Arial" charset="0"/>
                <a:ea typeface="ＭＳ Ｐゴシック" pitchFamily="34" charset="-128"/>
              </a:defRPr>
            </a:lvl9pPr>
          </a:lstStyle>
          <a:p>
            <a:pPr>
              <a:spcBef>
                <a:spcPct val="50000"/>
              </a:spcBef>
              <a:defRPr/>
            </a:pPr>
            <a:endParaRPr lang="fr-FR" sz="2400" b="0" u="none" dirty="0"/>
          </a:p>
        </p:txBody>
      </p:sp>
      <p:sp>
        <p:nvSpPr>
          <p:cNvPr id="6" name="Rectangle 7"/>
          <p:cNvSpPr>
            <a:spLocks noChangeArrowheads="1"/>
          </p:cNvSpPr>
          <p:nvPr/>
        </p:nvSpPr>
        <p:spPr bwMode="auto">
          <a:xfrm>
            <a:off x="8753475" y="6478588"/>
            <a:ext cx="204788" cy="204787"/>
          </a:xfrm>
          <a:prstGeom prst="rect">
            <a:avLst/>
          </a:prstGeom>
          <a:solidFill>
            <a:srgbClr val="D31E05"/>
          </a:solidFill>
          <a:ln>
            <a:noFill/>
          </a:ln>
          <a:extLst>
            <a:ext uri="{91240B29-F687-4F45-9708-019B960494DF}">
              <a14:hiddenLine xmlns:a14="http://schemas.microsoft.com/office/drawing/2010/main" w="9525">
                <a:solidFill>
                  <a:schemeClr val="tx1"/>
                </a:solidFill>
                <a:miter lim="800000"/>
                <a:headEnd/>
                <a:tailEnd/>
              </a14:hiddenLine>
            </a:ext>
          </a:extLst>
        </p:spPr>
        <p:txBody>
          <a:bodyPr wrap="none" anchor="ctr"/>
          <a:lstStyle>
            <a:lvl1pPr>
              <a:defRPr sz="1200" b="1" u="sng">
                <a:solidFill>
                  <a:schemeClr val="tx1"/>
                </a:solidFill>
                <a:latin typeface="Arial" charset="0"/>
                <a:ea typeface="ＭＳ Ｐゴシック" pitchFamily="34" charset="-128"/>
              </a:defRPr>
            </a:lvl1pPr>
            <a:lvl2pPr marL="742950" indent="-285750">
              <a:defRPr sz="1200" b="1" u="sng">
                <a:solidFill>
                  <a:schemeClr val="tx1"/>
                </a:solidFill>
                <a:latin typeface="Arial" charset="0"/>
                <a:ea typeface="ＭＳ Ｐゴシック" pitchFamily="34" charset="-128"/>
              </a:defRPr>
            </a:lvl2pPr>
            <a:lvl3pPr marL="1143000" indent="-228600">
              <a:defRPr sz="1200" b="1" u="sng">
                <a:solidFill>
                  <a:schemeClr val="tx1"/>
                </a:solidFill>
                <a:latin typeface="Arial" charset="0"/>
                <a:ea typeface="ＭＳ Ｐゴシック" pitchFamily="34" charset="-128"/>
              </a:defRPr>
            </a:lvl3pPr>
            <a:lvl4pPr marL="1600200" indent="-228600">
              <a:defRPr sz="1200" b="1" u="sng">
                <a:solidFill>
                  <a:schemeClr val="tx1"/>
                </a:solidFill>
                <a:latin typeface="Arial" charset="0"/>
                <a:ea typeface="ＭＳ Ｐゴシック" pitchFamily="34" charset="-128"/>
              </a:defRPr>
            </a:lvl4pPr>
            <a:lvl5pPr marL="2057400" indent="-228600">
              <a:defRPr sz="1200" b="1" u="sng">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200" b="1" u="sng">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200" b="1" u="sng">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200" b="1" u="sng">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200" b="1" u="sng">
                <a:solidFill>
                  <a:schemeClr val="tx1"/>
                </a:solidFill>
                <a:latin typeface="Arial" charset="0"/>
                <a:ea typeface="ＭＳ Ｐゴシック" pitchFamily="34" charset="-128"/>
              </a:defRPr>
            </a:lvl9pPr>
          </a:lstStyle>
          <a:p>
            <a:pPr>
              <a:defRPr/>
            </a:pPr>
            <a:endParaRPr lang="fr-FR" altLang="fr-FR"/>
          </a:p>
        </p:txBody>
      </p:sp>
      <p:sp>
        <p:nvSpPr>
          <p:cNvPr id="7" name="Rectangle 8"/>
          <p:cNvSpPr>
            <a:spLocks noChangeArrowheads="1"/>
          </p:cNvSpPr>
          <p:nvPr/>
        </p:nvSpPr>
        <p:spPr bwMode="auto">
          <a:xfrm>
            <a:off x="8674100" y="6480175"/>
            <a:ext cx="381000" cy="1984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1200" b="1" u="sng">
                <a:solidFill>
                  <a:schemeClr val="tx1"/>
                </a:solidFill>
                <a:latin typeface="Arial" charset="0"/>
                <a:ea typeface="ＭＳ Ｐゴシック" pitchFamily="34" charset="-128"/>
              </a:defRPr>
            </a:lvl1pPr>
            <a:lvl2pPr marL="742950" indent="-285750">
              <a:defRPr sz="1200" b="1" u="sng">
                <a:solidFill>
                  <a:schemeClr val="tx1"/>
                </a:solidFill>
                <a:latin typeface="Arial" charset="0"/>
                <a:ea typeface="ＭＳ Ｐゴシック" pitchFamily="34" charset="-128"/>
              </a:defRPr>
            </a:lvl2pPr>
            <a:lvl3pPr marL="1143000" indent="-228600">
              <a:defRPr sz="1200" b="1" u="sng">
                <a:solidFill>
                  <a:schemeClr val="tx1"/>
                </a:solidFill>
                <a:latin typeface="Arial" charset="0"/>
                <a:ea typeface="ＭＳ Ｐゴシック" pitchFamily="34" charset="-128"/>
              </a:defRPr>
            </a:lvl3pPr>
            <a:lvl4pPr marL="1600200" indent="-228600">
              <a:defRPr sz="1200" b="1" u="sng">
                <a:solidFill>
                  <a:schemeClr val="tx1"/>
                </a:solidFill>
                <a:latin typeface="Arial" charset="0"/>
                <a:ea typeface="ＭＳ Ｐゴシック" pitchFamily="34" charset="-128"/>
              </a:defRPr>
            </a:lvl4pPr>
            <a:lvl5pPr marL="2057400" indent="-228600">
              <a:defRPr sz="1200" b="1" u="sng">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200" b="1" u="sng">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200" b="1" u="sng">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200" b="1" u="sng">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200" b="1" u="sng">
                <a:solidFill>
                  <a:schemeClr val="tx1"/>
                </a:solidFill>
                <a:latin typeface="Arial" charset="0"/>
                <a:ea typeface="ＭＳ Ｐゴシック" pitchFamily="34" charset="-128"/>
              </a:defRPr>
            </a:lvl9pPr>
          </a:lstStyle>
          <a:p>
            <a:pPr algn="ctr">
              <a:defRPr/>
            </a:pPr>
            <a:fld id="{3BC82236-0A0E-4B65-B128-44628663CC09}" type="slidenum">
              <a:rPr lang="fr-FR" altLang="fr-FR" sz="700" b="0" u="none" smtClean="0">
                <a:solidFill>
                  <a:schemeClr val="bg1"/>
                </a:solidFill>
              </a:rPr>
              <a:pPr algn="ctr">
                <a:defRPr/>
              </a:pPr>
              <a:t>‹N°›</a:t>
            </a:fld>
            <a:endParaRPr lang="fr-FR" altLang="fr-FR" sz="700" b="0" u="none">
              <a:solidFill>
                <a:srgbClr val="AF0917"/>
              </a:solidFill>
            </a:endParaRPr>
          </a:p>
        </p:txBody>
      </p:sp>
      <p:sp>
        <p:nvSpPr>
          <p:cNvPr id="8" name="Rectangle 9"/>
          <p:cNvSpPr>
            <a:spLocks noChangeArrowheads="1"/>
          </p:cNvSpPr>
          <p:nvPr/>
        </p:nvSpPr>
        <p:spPr bwMode="auto">
          <a:xfrm>
            <a:off x="4500563" y="6480175"/>
            <a:ext cx="3694112" cy="215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1200" b="1" u="sng">
                <a:solidFill>
                  <a:schemeClr val="tx1"/>
                </a:solidFill>
                <a:latin typeface="Arial" charset="0"/>
                <a:ea typeface="ＭＳ Ｐゴシック" pitchFamily="34" charset="-128"/>
              </a:defRPr>
            </a:lvl1pPr>
            <a:lvl2pPr marL="742950" indent="-285750">
              <a:defRPr sz="1200" b="1" u="sng">
                <a:solidFill>
                  <a:schemeClr val="tx1"/>
                </a:solidFill>
                <a:latin typeface="Arial" charset="0"/>
                <a:ea typeface="ＭＳ Ｐゴシック" pitchFamily="34" charset="-128"/>
              </a:defRPr>
            </a:lvl2pPr>
            <a:lvl3pPr marL="1143000" indent="-228600">
              <a:defRPr sz="1200" b="1" u="sng">
                <a:solidFill>
                  <a:schemeClr val="tx1"/>
                </a:solidFill>
                <a:latin typeface="Arial" charset="0"/>
                <a:ea typeface="ＭＳ Ｐゴシック" pitchFamily="34" charset="-128"/>
              </a:defRPr>
            </a:lvl3pPr>
            <a:lvl4pPr marL="1600200" indent="-228600">
              <a:defRPr sz="1200" b="1" u="sng">
                <a:solidFill>
                  <a:schemeClr val="tx1"/>
                </a:solidFill>
                <a:latin typeface="Arial" charset="0"/>
                <a:ea typeface="ＭＳ Ｐゴシック" pitchFamily="34" charset="-128"/>
              </a:defRPr>
            </a:lvl4pPr>
            <a:lvl5pPr marL="2057400" indent="-228600">
              <a:defRPr sz="1200" b="1" u="sng">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200" b="1" u="sng">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200" b="1" u="sng">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200" b="1" u="sng">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200" b="1" u="sng">
                <a:solidFill>
                  <a:schemeClr val="tx1"/>
                </a:solidFill>
                <a:latin typeface="Arial" charset="0"/>
                <a:ea typeface="ＭＳ Ｐゴシック" pitchFamily="34" charset="-128"/>
              </a:defRPr>
            </a:lvl9pPr>
          </a:lstStyle>
          <a:p>
            <a:pPr algn="r">
              <a:defRPr/>
            </a:pPr>
            <a:r>
              <a:rPr lang="fr-FR" altLang="fr-FR" sz="800" b="0" u="none" dirty="0"/>
              <a:t>MET027 – MODELISATION ZMD</a:t>
            </a:r>
          </a:p>
        </p:txBody>
      </p:sp>
      <p:sp>
        <p:nvSpPr>
          <p:cNvPr id="9" name="Line 10"/>
          <p:cNvSpPr>
            <a:spLocks noChangeShapeType="1"/>
          </p:cNvSpPr>
          <p:nvPr/>
        </p:nvSpPr>
        <p:spPr bwMode="auto">
          <a:xfrm flipV="1">
            <a:off x="8172450" y="6523038"/>
            <a:ext cx="0" cy="1111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fr-FR"/>
          </a:p>
        </p:txBody>
      </p:sp>
      <p:sp>
        <p:nvSpPr>
          <p:cNvPr id="88068" name="Rectangle 4"/>
          <p:cNvSpPr>
            <a:spLocks noGrp="1" noChangeArrowheads="1"/>
          </p:cNvSpPr>
          <p:nvPr>
            <p:ph type="ctrTitle" sz="quarter"/>
          </p:nvPr>
        </p:nvSpPr>
        <p:spPr>
          <a:xfrm>
            <a:off x="2819400" y="2133600"/>
            <a:ext cx="4953000" cy="1447800"/>
          </a:xfrm>
        </p:spPr>
        <p:txBody>
          <a:bodyPr/>
          <a:lstStyle>
            <a:lvl1pPr>
              <a:defRPr/>
            </a:lvl1pPr>
          </a:lstStyle>
          <a:p>
            <a:pPr lvl="0"/>
            <a:r>
              <a:rPr lang="fr-FR" noProof="0"/>
              <a:t>Cliquez et modifiez le titre</a:t>
            </a:r>
          </a:p>
        </p:txBody>
      </p:sp>
      <p:sp>
        <p:nvSpPr>
          <p:cNvPr id="88069" name="Rectangle 5"/>
          <p:cNvSpPr>
            <a:spLocks noGrp="1" noChangeArrowheads="1"/>
          </p:cNvSpPr>
          <p:nvPr>
            <p:ph type="subTitle" sz="quarter" idx="1"/>
          </p:nvPr>
        </p:nvSpPr>
        <p:spPr>
          <a:xfrm>
            <a:off x="2514600" y="3429000"/>
            <a:ext cx="4953000" cy="533400"/>
          </a:xfrm>
        </p:spPr>
        <p:txBody>
          <a:bodyPr/>
          <a:lstStyle>
            <a:lvl1pPr algn="ctr">
              <a:defRPr/>
            </a:lvl1pPr>
          </a:lstStyle>
          <a:p>
            <a:pPr lvl="0"/>
            <a:r>
              <a:rPr lang="fr-FR" noProof="0" dirty="0"/>
              <a:t>Cliquez pour modifier le style des sous-titres du masque</a:t>
            </a:r>
          </a:p>
        </p:txBody>
      </p:sp>
      <p:sp>
        <p:nvSpPr>
          <p:cNvPr id="11" name="Rectangle 3"/>
          <p:cNvSpPr>
            <a:spLocks noChangeArrowheads="1"/>
          </p:cNvSpPr>
          <p:nvPr userDrawn="1"/>
        </p:nvSpPr>
        <p:spPr bwMode="auto">
          <a:xfrm>
            <a:off x="8101013" y="6482794"/>
            <a:ext cx="722312" cy="2154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1200" b="1" u="sng">
                <a:solidFill>
                  <a:schemeClr val="tx1"/>
                </a:solidFill>
                <a:latin typeface="Arial" charset="0"/>
                <a:ea typeface="ＭＳ Ｐゴシック" pitchFamily="34" charset="-128"/>
              </a:defRPr>
            </a:lvl1pPr>
            <a:lvl2pPr marL="742950" indent="-285750">
              <a:defRPr sz="1200" b="1" u="sng">
                <a:solidFill>
                  <a:schemeClr val="tx1"/>
                </a:solidFill>
                <a:latin typeface="Arial" charset="0"/>
                <a:ea typeface="ＭＳ Ｐゴシック" pitchFamily="34" charset="-128"/>
              </a:defRPr>
            </a:lvl2pPr>
            <a:lvl3pPr marL="1143000" indent="-228600">
              <a:defRPr sz="1200" b="1" u="sng">
                <a:solidFill>
                  <a:schemeClr val="tx1"/>
                </a:solidFill>
                <a:latin typeface="Arial" charset="0"/>
                <a:ea typeface="ＭＳ Ｐゴシック" pitchFamily="34" charset="-128"/>
              </a:defRPr>
            </a:lvl3pPr>
            <a:lvl4pPr marL="1600200" indent="-228600">
              <a:defRPr sz="1200" b="1" u="sng">
                <a:solidFill>
                  <a:schemeClr val="tx1"/>
                </a:solidFill>
                <a:latin typeface="Arial" charset="0"/>
                <a:ea typeface="ＭＳ Ｐゴシック" pitchFamily="34" charset="-128"/>
              </a:defRPr>
            </a:lvl4pPr>
            <a:lvl5pPr marL="2057400" indent="-228600">
              <a:defRPr sz="1200" b="1" u="sng">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200" b="1" u="sng">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200" b="1" u="sng">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200" b="1" u="sng">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200" b="1" u="sng">
                <a:solidFill>
                  <a:schemeClr val="tx1"/>
                </a:solidFill>
                <a:latin typeface="Arial" charset="0"/>
                <a:ea typeface="ＭＳ Ｐゴシック" pitchFamily="34" charset="-128"/>
              </a:defRPr>
            </a:lvl9pPr>
          </a:lstStyle>
          <a:p>
            <a:pPr algn="r">
              <a:defRPr/>
            </a:pPr>
            <a:r>
              <a:rPr lang="fr-FR" altLang="fr-FR" sz="800" b="0" u="none" dirty="0"/>
              <a:t>10/10/2014</a:t>
            </a:r>
          </a:p>
        </p:txBody>
      </p:sp>
      <p:pic>
        <p:nvPicPr>
          <p:cNvPr id="12" name="Picture 2" descr="D:\Numericable\logos\signature-Numerciable-SFR.png"/>
          <p:cNvPicPr>
            <a:picLocks noChangeAspect="1" noChangeArrowheads="1"/>
          </p:cNvPicPr>
          <p:nvPr userDrawn="1"/>
        </p:nvPicPr>
        <p:blipFill>
          <a:blip r:embed="rId2">
            <a:extLst>
              <a:ext uri="{28A0092B-C50C-407E-A947-70E740481C1C}">
                <a14:useLocalDpi xmlns:a14="http://schemas.microsoft.com/office/drawing/2010/main" val="0"/>
              </a:ext>
            </a:extLst>
          </a:blip>
          <a:stretch>
            <a:fillRect/>
          </a:stretch>
        </p:blipFill>
        <p:spPr bwMode="auto">
          <a:xfrm>
            <a:off x="251520" y="404664"/>
            <a:ext cx="2916000" cy="972000"/>
          </a:xfrm>
          <a:prstGeom prst="rect">
            <a:avLst/>
          </a:prstGeom>
          <a:noFill/>
          <a:ln>
            <a:noFill/>
          </a:ln>
          <a:extLst>
            <a:ext uri="{909E8E84-426E-40DD-AFC4-6F175D3DCCD1}">
              <a14:hiddenFill xmlns:a14="http://schemas.microsoft.com/office/drawing/2010/main">
                <a:solidFill>
                  <a:srgbClr val="FFFFFF"/>
                </a:solidFill>
              </a14:hiddenFill>
            </a:ext>
          </a:extLst>
        </p:spPr>
      </p:pic>
      <p:grpSp>
        <p:nvGrpSpPr>
          <p:cNvPr id="13" name="Groupe 12"/>
          <p:cNvGrpSpPr/>
          <p:nvPr userDrawn="1"/>
        </p:nvGrpSpPr>
        <p:grpSpPr>
          <a:xfrm>
            <a:off x="107504" y="6309320"/>
            <a:ext cx="1173300" cy="443136"/>
            <a:chOff x="8178301" y="6291490"/>
            <a:chExt cx="879975" cy="443136"/>
          </a:xfrm>
        </p:grpSpPr>
        <p:pic>
          <p:nvPicPr>
            <p:cNvPr id="14" name="Picture 4" descr="C:\Users\exzit\Desktop\4uatre\SFR\travail\logo\logo-24.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78301" y="6291490"/>
              <a:ext cx="470832" cy="443136"/>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8"/>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8611034" y="6463235"/>
              <a:ext cx="447242" cy="114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18962815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Tree>
    <p:extLst>
      <p:ext uri="{BB962C8B-B14F-4D97-AF65-F5344CB8AC3E}">
        <p14:creationId xmlns:p14="http://schemas.microsoft.com/office/powerpoint/2010/main" val="9840053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991350" y="168275"/>
            <a:ext cx="2076450" cy="5470525"/>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762000" y="168275"/>
            <a:ext cx="6076950" cy="5470525"/>
          </a:xfrm>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Tree>
    <p:extLst>
      <p:ext uri="{BB962C8B-B14F-4D97-AF65-F5344CB8AC3E}">
        <p14:creationId xmlns:p14="http://schemas.microsoft.com/office/powerpoint/2010/main" val="10531271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OUVERTURE">
    <p:spTree>
      <p:nvGrpSpPr>
        <p:cNvPr id="1" name=""/>
        <p:cNvGrpSpPr/>
        <p:nvPr/>
      </p:nvGrpSpPr>
      <p:grpSpPr>
        <a:xfrm>
          <a:off x="0" y="0"/>
          <a:ext cx="0" cy="0"/>
          <a:chOff x="0" y="0"/>
          <a:chExt cx="0" cy="0"/>
        </a:xfrm>
      </p:grpSpPr>
      <p:pic>
        <p:nvPicPr>
          <p:cNvPr id="9" name="Picture 3"/>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b="-34124"/>
          <a:stretch/>
        </p:blipFill>
        <p:spPr bwMode="auto">
          <a:xfrm>
            <a:off x="18414" y="0"/>
            <a:ext cx="9090090" cy="6858000"/>
          </a:xfrm>
          <a:prstGeom prst="rect">
            <a:avLst/>
          </a:prstGeom>
          <a:solidFill>
            <a:schemeClr val="bg1"/>
          </a:solidFill>
          <a:ln>
            <a:noFill/>
          </a:ln>
        </p:spPr>
      </p:pic>
      <p:sp>
        <p:nvSpPr>
          <p:cNvPr id="2" name="Titre 1"/>
          <p:cNvSpPr>
            <a:spLocks noGrp="1"/>
          </p:cNvSpPr>
          <p:nvPr>
            <p:ph type="ctrTitle"/>
          </p:nvPr>
        </p:nvSpPr>
        <p:spPr>
          <a:xfrm>
            <a:off x="937692" y="3594224"/>
            <a:ext cx="6984776" cy="1338436"/>
          </a:xfrm>
        </p:spPr>
        <p:txBody>
          <a:bodyPr anchor="b">
            <a:noAutofit/>
          </a:bodyPr>
          <a:lstStyle>
            <a:lvl1pPr algn="l">
              <a:defRPr sz="4000" baseline="0">
                <a:solidFill>
                  <a:schemeClr val="tx1"/>
                </a:solidFill>
              </a:defRPr>
            </a:lvl1pPr>
          </a:lstStyle>
          <a:p>
            <a:r>
              <a:rPr lang="fr-FR"/>
              <a:t>Modifiez le style du titre</a:t>
            </a:r>
            <a:endParaRPr lang="fr-FR" dirty="0"/>
          </a:p>
        </p:txBody>
      </p:sp>
      <p:sp>
        <p:nvSpPr>
          <p:cNvPr id="1094" name="Espace réservé du texte 1093"/>
          <p:cNvSpPr>
            <a:spLocks noGrp="1"/>
          </p:cNvSpPr>
          <p:nvPr>
            <p:ph type="body" sz="quarter" idx="14"/>
          </p:nvPr>
        </p:nvSpPr>
        <p:spPr>
          <a:xfrm>
            <a:off x="886986" y="4809678"/>
            <a:ext cx="7023100" cy="1304825"/>
          </a:xfrm>
        </p:spPr>
        <p:txBody>
          <a:bodyPr/>
          <a:lstStyle>
            <a:lvl1pPr marL="142875" indent="-142875">
              <a:defRPr lang="fr-FR" sz="3000" kern="1200" dirty="0" smtClean="0">
                <a:solidFill>
                  <a:schemeClr val="tx1"/>
                </a:solidFill>
                <a:latin typeface="+mn-lt"/>
                <a:ea typeface="+mn-ea"/>
                <a:cs typeface="+mn-cs"/>
              </a:defRPr>
            </a:lvl1pPr>
            <a:lvl2pPr marL="161925" indent="-161925">
              <a:spcBef>
                <a:spcPts val="600"/>
              </a:spcBef>
              <a:defRPr sz="1500">
                <a:solidFill>
                  <a:schemeClr val="tx2"/>
                </a:solidFill>
              </a:defRPr>
            </a:lvl2pPr>
          </a:lstStyle>
          <a:p>
            <a:pPr lvl="0"/>
            <a:r>
              <a:rPr lang="fr-FR"/>
              <a:t>Modifiez les styles du texte du masque</a:t>
            </a:r>
          </a:p>
          <a:p>
            <a:pPr lvl="1"/>
            <a:r>
              <a:rPr lang="fr-FR"/>
              <a:t>Deuxième niveau</a:t>
            </a:r>
          </a:p>
        </p:txBody>
      </p:sp>
    </p:spTree>
    <p:extLst>
      <p:ext uri="{BB962C8B-B14F-4D97-AF65-F5344CB8AC3E}">
        <p14:creationId xmlns:p14="http://schemas.microsoft.com/office/powerpoint/2010/main" val="387437697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_TITRE SEUL">
    <p:spTree>
      <p:nvGrpSpPr>
        <p:cNvPr id="1" name=""/>
        <p:cNvGrpSpPr/>
        <p:nvPr/>
      </p:nvGrpSpPr>
      <p:grpSpPr>
        <a:xfrm>
          <a:off x="0" y="0"/>
          <a:ext cx="0" cy="0"/>
          <a:chOff x="0" y="0"/>
          <a:chExt cx="0" cy="0"/>
        </a:xfrm>
      </p:grpSpPr>
      <p:sp>
        <p:nvSpPr>
          <p:cNvPr id="6" name="Espace réservé de la date 4"/>
          <p:cNvSpPr>
            <a:spLocks noGrp="1"/>
          </p:cNvSpPr>
          <p:nvPr>
            <p:ph type="dt" sz="half" idx="2"/>
          </p:nvPr>
        </p:nvSpPr>
        <p:spPr>
          <a:xfrm>
            <a:off x="6116128" y="6334062"/>
            <a:ext cx="1991544" cy="365125"/>
          </a:xfrm>
          <a:prstGeom prst="rect">
            <a:avLst/>
          </a:prstGeom>
        </p:spPr>
        <p:txBody>
          <a:bodyPr vert="horz" lIns="91440" tIns="45720" rIns="91440" bIns="45720" rtlCol="0" anchor="ctr"/>
          <a:lstStyle>
            <a:lvl1pPr algn="r">
              <a:defRPr sz="900">
                <a:solidFill>
                  <a:schemeClr val="bg1">
                    <a:lumMod val="50000"/>
                  </a:schemeClr>
                </a:solidFill>
              </a:defRPr>
            </a:lvl1pPr>
          </a:lstStyle>
          <a:p>
            <a:fld id="{58F6A228-9EF8-4EB6-B51D-1D4A416F9020}" type="datetime3">
              <a:rPr lang="fr-FR" smtClean="0"/>
              <a:pPr/>
              <a:t>07.10.19</a:t>
            </a:fld>
            <a:endParaRPr lang="fr-FR" dirty="0"/>
          </a:p>
        </p:txBody>
      </p:sp>
      <p:sp>
        <p:nvSpPr>
          <p:cNvPr id="7" name="Espace réservé du numéro de diapositive 5"/>
          <p:cNvSpPr>
            <a:spLocks noGrp="1"/>
          </p:cNvSpPr>
          <p:nvPr>
            <p:ph type="sldNum" sz="quarter" idx="4"/>
          </p:nvPr>
        </p:nvSpPr>
        <p:spPr>
          <a:xfrm>
            <a:off x="8107672" y="6334061"/>
            <a:ext cx="570402" cy="365125"/>
          </a:xfrm>
          <a:prstGeom prst="rect">
            <a:avLst/>
          </a:prstGeom>
        </p:spPr>
        <p:txBody>
          <a:bodyPr vert="horz" lIns="91440" tIns="45720" rIns="91440" bIns="45720" rtlCol="0" anchor="ctr"/>
          <a:lstStyle>
            <a:lvl1pPr algn="l">
              <a:defRPr sz="900">
                <a:solidFill>
                  <a:schemeClr val="bg1">
                    <a:lumMod val="50000"/>
                  </a:schemeClr>
                </a:solidFill>
              </a:defRPr>
            </a:lvl1pPr>
          </a:lstStyle>
          <a:p>
            <a:fld id="{0E465282-C79B-4ED5-A145-AC9BCBC76765}" type="slidenum">
              <a:rPr lang="fr-FR" smtClean="0"/>
              <a:pPr/>
              <a:t>‹N°›</a:t>
            </a:fld>
            <a:endParaRPr lang="fr-FR" dirty="0"/>
          </a:p>
        </p:txBody>
      </p:sp>
    </p:spTree>
    <p:extLst>
      <p:ext uri="{BB962C8B-B14F-4D97-AF65-F5344CB8AC3E}">
        <p14:creationId xmlns:p14="http://schemas.microsoft.com/office/powerpoint/2010/main" val="371212611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a:t>Modifiez le style du titre</a:t>
            </a:r>
          </a:p>
        </p:txBody>
      </p:sp>
      <p:sp>
        <p:nvSpPr>
          <p:cNvPr id="3" name="Sous-titr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FR"/>
              <a:t>Modifiez le style des sous-titres du masque</a:t>
            </a:r>
          </a:p>
        </p:txBody>
      </p:sp>
      <p:sp>
        <p:nvSpPr>
          <p:cNvPr id="4" name="Rectangle 4"/>
          <p:cNvSpPr>
            <a:spLocks noGrp="1" noChangeArrowheads="1"/>
          </p:cNvSpPr>
          <p:nvPr>
            <p:ph type="dt" sz="half" idx="10"/>
          </p:nvPr>
        </p:nvSpPr>
        <p:spPr>
          <a:ln/>
        </p:spPr>
        <p:txBody>
          <a:bodyPr/>
          <a:lstStyle>
            <a:lvl1pPr>
              <a:defRPr/>
            </a:lvl1pPr>
          </a:lstStyle>
          <a:p>
            <a:pPr>
              <a:defRPr/>
            </a:pPr>
            <a:fld id="{69D161E8-2127-4721-83B9-5053DCBA3604}" type="datetime1">
              <a:rPr lang="fr-FR"/>
              <a:pPr>
                <a:defRPr/>
              </a:pPr>
              <a:t>07/10/2019</a:t>
            </a:fld>
            <a:endParaRPr lang="fr-FR" dirty="0"/>
          </a:p>
        </p:txBody>
      </p:sp>
      <p:sp>
        <p:nvSpPr>
          <p:cNvPr id="5" name="Rectangle 5"/>
          <p:cNvSpPr>
            <a:spLocks noGrp="1" noChangeArrowheads="1"/>
          </p:cNvSpPr>
          <p:nvPr>
            <p:ph type="ftr" sz="quarter" idx="11"/>
          </p:nvPr>
        </p:nvSpPr>
        <p:spPr>
          <a:ln/>
        </p:spPr>
        <p:txBody>
          <a:bodyPr/>
          <a:lstStyle>
            <a:lvl1pPr>
              <a:defRPr/>
            </a:lvl1pPr>
          </a:lstStyle>
          <a:p>
            <a:pPr>
              <a:defRPr/>
            </a:pPr>
            <a:endParaRPr lang="fr-FR"/>
          </a:p>
        </p:txBody>
      </p:sp>
      <p:sp>
        <p:nvSpPr>
          <p:cNvPr id="6" name="Rectangle 6"/>
          <p:cNvSpPr>
            <a:spLocks noGrp="1" noChangeArrowheads="1"/>
          </p:cNvSpPr>
          <p:nvPr>
            <p:ph type="sldNum" sz="quarter" idx="12"/>
          </p:nvPr>
        </p:nvSpPr>
        <p:spPr>
          <a:ln/>
        </p:spPr>
        <p:txBody>
          <a:bodyPr/>
          <a:lstStyle>
            <a:lvl1pPr>
              <a:defRPr/>
            </a:lvl1pPr>
          </a:lstStyle>
          <a:p>
            <a:pPr>
              <a:defRPr/>
            </a:pPr>
            <a:fld id="{C57E618F-E411-4C4C-A543-7A69A6C2540B}" type="slidenum">
              <a:rPr lang="fr-FR"/>
              <a:pPr>
                <a:defRPr/>
              </a:pPr>
              <a:t>‹N°›</a:t>
            </a:fld>
            <a:endParaRPr lang="fr-FR" dirty="0"/>
          </a:p>
        </p:txBody>
      </p:sp>
    </p:spTree>
    <p:extLst>
      <p:ext uri="{BB962C8B-B14F-4D97-AF65-F5344CB8AC3E}">
        <p14:creationId xmlns:p14="http://schemas.microsoft.com/office/powerpoint/2010/main" val="117480365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
          <p:cNvSpPr>
            <a:spLocks noGrp="1" noChangeArrowheads="1"/>
          </p:cNvSpPr>
          <p:nvPr>
            <p:ph type="dt" sz="half" idx="10"/>
          </p:nvPr>
        </p:nvSpPr>
        <p:spPr>
          <a:ln/>
        </p:spPr>
        <p:txBody>
          <a:bodyPr/>
          <a:lstStyle>
            <a:lvl1pPr>
              <a:defRPr/>
            </a:lvl1pPr>
          </a:lstStyle>
          <a:p>
            <a:pPr>
              <a:defRPr/>
            </a:pPr>
            <a:fld id="{BB7E7E94-C52A-432A-B409-8038A391FC16}" type="datetime1">
              <a:rPr lang="fr-FR"/>
              <a:pPr>
                <a:defRPr/>
              </a:pPr>
              <a:t>07/10/2019</a:t>
            </a:fld>
            <a:endParaRPr lang="fr-FR" dirty="0"/>
          </a:p>
        </p:txBody>
      </p:sp>
      <p:sp>
        <p:nvSpPr>
          <p:cNvPr id="5" name="Rectangle 5"/>
          <p:cNvSpPr>
            <a:spLocks noGrp="1" noChangeArrowheads="1"/>
          </p:cNvSpPr>
          <p:nvPr>
            <p:ph type="ftr" sz="quarter" idx="11"/>
          </p:nvPr>
        </p:nvSpPr>
        <p:spPr>
          <a:ln/>
        </p:spPr>
        <p:txBody>
          <a:bodyPr/>
          <a:lstStyle>
            <a:lvl1pPr>
              <a:defRPr/>
            </a:lvl1pPr>
          </a:lstStyle>
          <a:p>
            <a:pPr>
              <a:defRPr/>
            </a:pPr>
            <a:endParaRPr lang="fr-FR"/>
          </a:p>
        </p:txBody>
      </p:sp>
      <p:sp>
        <p:nvSpPr>
          <p:cNvPr id="6" name="Rectangle 6"/>
          <p:cNvSpPr>
            <a:spLocks noGrp="1" noChangeArrowheads="1"/>
          </p:cNvSpPr>
          <p:nvPr>
            <p:ph type="sldNum" sz="quarter" idx="12"/>
          </p:nvPr>
        </p:nvSpPr>
        <p:spPr>
          <a:ln/>
        </p:spPr>
        <p:txBody>
          <a:bodyPr/>
          <a:lstStyle>
            <a:lvl1pPr>
              <a:defRPr/>
            </a:lvl1pPr>
          </a:lstStyle>
          <a:p>
            <a:pPr>
              <a:defRPr/>
            </a:pPr>
            <a:fld id="{1A7F63D0-A722-4AC9-B87E-A5094959EA70}" type="slidenum">
              <a:rPr lang="fr-FR"/>
              <a:pPr>
                <a:defRPr/>
              </a:pPr>
              <a:t>‹N°›</a:t>
            </a:fld>
            <a:endParaRPr lang="fr-FR" dirty="0"/>
          </a:p>
        </p:txBody>
      </p:sp>
    </p:spTree>
    <p:extLst>
      <p:ext uri="{BB962C8B-B14F-4D97-AF65-F5344CB8AC3E}">
        <p14:creationId xmlns:p14="http://schemas.microsoft.com/office/powerpoint/2010/main" val="409105217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a:t>Modifiez le style du titre</a:t>
            </a: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a:t>Modifiez les styles du texte du masque</a:t>
            </a:r>
          </a:p>
        </p:txBody>
      </p:sp>
      <p:sp>
        <p:nvSpPr>
          <p:cNvPr id="4" name="Rectangle 4"/>
          <p:cNvSpPr>
            <a:spLocks noGrp="1" noChangeArrowheads="1"/>
          </p:cNvSpPr>
          <p:nvPr>
            <p:ph type="dt" sz="half" idx="10"/>
          </p:nvPr>
        </p:nvSpPr>
        <p:spPr>
          <a:ln/>
        </p:spPr>
        <p:txBody>
          <a:bodyPr/>
          <a:lstStyle>
            <a:lvl1pPr>
              <a:defRPr/>
            </a:lvl1pPr>
          </a:lstStyle>
          <a:p>
            <a:pPr>
              <a:defRPr/>
            </a:pPr>
            <a:fld id="{4AD74E1E-EFD1-4794-BC50-26902518D402}" type="datetime1">
              <a:rPr lang="fr-FR"/>
              <a:pPr>
                <a:defRPr/>
              </a:pPr>
              <a:t>07/10/2019</a:t>
            </a:fld>
            <a:endParaRPr lang="fr-FR" dirty="0"/>
          </a:p>
        </p:txBody>
      </p:sp>
      <p:sp>
        <p:nvSpPr>
          <p:cNvPr id="5" name="Rectangle 5"/>
          <p:cNvSpPr>
            <a:spLocks noGrp="1" noChangeArrowheads="1"/>
          </p:cNvSpPr>
          <p:nvPr>
            <p:ph type="ftr" sz="quarter" idx="11"/>
          </p:nvPr>
        </p:nvSpPr>
        <p:spPr>
          <a:ln/>
        </p:spPr>
        <p:txBody>
          <a:bodyPr/>
          <a:lstStyle>
            <a:lvl1pPr>
              <a:defRPr/>
            </a:lvl1pPr>
          </a:lstStyle>
          <a:p>
            <a:pPr>
              <a:defRPr/>
            </a:pPr>
            <a:endParaRPr lang="fr-FR"/>
          </a:p>
        </p:txBody>
      </p:sp>
      <p:sp>
        <p:nvSpPr>
          <p:cNvPr id="6" name="Rectangle 6"/>
          <p:cNvSpPr>
            <a:spLocks noGrp="1" noChangeArrowheads="1"/>
          </p:cNvSpPr>
          <p:nvPr>
            <p:ph type="sldNum" sz="quarter" idx="12"/>
          </p:nvPr>
        </p:nvSpPr>
        <p:spPr>
          <a:ln/>
        </p:spPr>
        <p:txBody>
          <a:bodyPr/>
          <a:lstStyle>
            <a:lvl1pPr>
              <a:defRPr/>
            </a:lvl1pPr>
          </a:lstStyle>
          <a:p>
            <a:pPr>
              <a:defRPr/>
            </a:pPr>
            <a:fld id="{5C95350E-D4E3-4974-8B8F-01285E8C3519}" type="slidenum">
              <a:rPr lang="fr-FR"/>
              <a:pPr>
                <a:defRPr/>
              </a:pPr>
              <a:t>‹N°›</a:t>
            </a:fld>
            <a:endParaRPr lang="fr-FR" dirty="0"/>
          </a:p>
        </p:txBody>
      </p:sp>
    </p:spTree>
    <p:extLst>
      <p:ext uri="{BB962C8B-B14F-4D97-AF65-F5344CB8AC3E}">
        <p14:creationId xmlns:p14="http://schemas.microsoft.com/office/powerpoint/2010/main" val="237877510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Rectangle 4"/>
          <p:cNvSpPr>
            <a:spLocks noGrp="1" noChangeArrowheads="1"/>
          </p:cNvSpPr>
          <p:nvPr>
            <p:ph type="dt" sz="half" idx="10"/>
          </p:nvPr>
        </p:nvSpPr>
        <p:spPr>
          <a:ln/>
        </p:spPr>
        <p:txBody>
          <a:bodyPr/>
          <a:lstStyle>
            <a:lvl1pPr>
              <a:defRPr/>
            </a:lvl1pPr>
          </a:lstStyle>
          <a:p>
            <a:pPr>
              <a:defRPr/>
            </a:pPr>
            <a:fld id="{012F89AA-7D68-4B34-A0B9-485433A58572}" type="datetime1">
              <a:rPr lang="fr-FR"/>
              <a:pPr>
                <a:defRPr/>
              </a:pPr>
              <a:t>07/10/2019</a:t>
            </a:fld>
            <a:endParaRPr lang="fr-FR" dirty="0"/>
          </a:p>
        </p:txBody>
      </p:sp>
      <p:sp>
        <p:nvSpPr>
          <p:cNvPr id="6" name="Rectangle 5"/>
          <p:cNvSpPr>
            <a:spLocks noGrp="1" noChangeArrowheads="1"/>
          </p:cNvSpPr>
          <p:nvPr>
            <p:ph type="ftr" sz="quarter" idx="11"/>
          </p:nvPr>
        </p:nvSpPr>
        <p:spPr>
          <a:ln/>
        </p:spPr>
        <p:txBody>
          <a:bodyPr/>
          <a:lstStyle>
            <a:lvl1pPr>
              <a:defRPr/>
            </a:lvl1pPr>
          </a:lstStyle>
          <a:p>
            <a:pPr>
              <a:defRPr/>
            </a:pPr>
            <a:endParaRPr lang="fr-FR"/>
          </a:p>
        </p:txBody>
      </p:sp>
      <p:sp>
        <p:nvSpPr>
          <p:cNvPr id="7" name="Rectangle 6"/>
          <p:cNvSpPr>
            <a:spLocks noGrp="1" noChangeArrowheads="1"/>
          </p:cNvSpPr>
          <p:nvPr>
            <p:ph type="sldNum" sz="quarter" idx="12"/>
          </p:nvPr>
        </p:nvSpPr>
        <p:spPr>
          <a:ln/>
        </p:spPr>
        <p:txBody>
          <a:bodyPr/>
          <a:lstStyle>
            <a:lvl1pPr>
              <a:defRPr/>
            </a:lvl1pPr>
          </a:lstStyle>
          <a:p>
            <a:pPr>
              <a:defRPr/>
            </a:pPr>
            <a:fld id="{678E2041-9264-4D86-B0A6-C3283FF5C25B}" type="slidenum">
              <a:rPr lang="fr-FR"/>
              <a:pPr>
                <a:defRPr/>
              </a:pPr>
              <a:t>‹N°›</a:t>
            </a:fld>
            <a:endParaRPr lang="fr-FR" dirty="0"/>
          </a:p>
        </p:txBody>
      </p:sp>
    </p:spTree>
    <p:extLst>
      <p:ext uri="{BB962C8B-B14F-4D97-AF65-F5344CB8AC3E}">
        <p14:creationId xmlns:p14="http://schemas.microsoft.com/office/powerpoint/2010/main" val="274959405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a:t>Modifiez le style du titre</a:t>
            </a: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Rectangle 4"/>
          <p:cNvSpPr>
            <a:spLocks noGrp="1" noChangeArrowheads="1"/>
          </p:cNvSpPr>
          <p:nvPr>
            <p:ph type="dt" sz="half" idx="10"/>
          </p:nvPr>
        </p:nvSpPr>
        <p:spPr>
          <a:ln/>
        </p:spPr>
        <p:txBody>
          <a:bodyPr/>
          <a:lstStyle>
            <a:lvl1pPr>
              <a:defRPr/>
            </a:lvl1pPr>
          </a:lstStyle>
          <a:p>
            <a:pPr>
              <a:defRPr/>
            </a:pPr>
            <a:fld id="{CB2BA6E4-1E48-481D-AF98-D7C955EF986A}" type="datetime1">
              <a:rPr lang="fr-FR"/>
              <a:pPr>
                <a:defRPr/>
              </a:pPr>
              <a:t>07/10/2019</a:t>
            </a:fld>
            <a:endParaRPr lang="fr-FR" dirty="0"/>
          </a:p>
        </p:txBody>
      </p:sp>
      <p:sp>
        <p:nvSpPr>
          <p:cNvPr id="8" name="Rectangle 5"/>
          <p:cNvSpPr>
            <a:spLocks noGrp="1" noChangeArrowheads="1"/>
          </p:cNvSpPr>
          <p:nvPr>
            <p:ph type="ftr" sz="quarter" idx="11"/>
          </p:nvPr>
        </p:nvSpPr>
        <p:spPr>
          <a:ln/>
        </p:spPr>
        <p:txBody>
          <a:bodyPr/>
          <a:lstStyle>
            <a:lvl1pPr>
              <a:defRPr/>
            </a:lvl1pPr>
          </a:lstStyle>
          <a:p>
            <a:pPr>
              <a:defRPr/>
            </a:pPr>
            <a:endParaRPr lang="fr-FR"/>
          </a:p>
        </p:txBody>
      </p:sp>
      <p:sp>
        <p:nvSpPr>
          <p:cNvPr id="9" name="Rectangle 6"/>
          <p:cNvSpPr>
            <a:spLocks noGrp="1" noChangeArrowheads="1"/>
          </p:cNvSpPr>
          <p:nvPr>
            <p:ph type="sldNum" sz="quarter" idx="12"/>
          </p:nvPr>
        </p:nvSpPr>
        <p:spPr>
          <a:ln/>
        </p:spPr>
        <p:txBody>
          <a:bodyPr/>
          <a:lstStyle>
            <a:lvl1pPr>
              <a:defRPr/>
            </a:lvl1pPr>
          </a:lstStyle>
          <a:p>
            <a:pPr>
              <a:defRPr/>
            </a:pPr>
            <a:fld id="{9DD95574-D251-41EB-BC58-3258093CD9F9}" type="slidenum">
              <a:rPr lang="fr-FR"/>
              <a:pPr>
                <a:defRPr/>
              </a:pPr>
              <a:t>‹N°›</a:t>
            </a:fld>
            <a:endParaRPr lang="fr-FR" dirty="0"/>
          </a:p>
        </p:txBody>
      </p:sp>
    </p:spTree>
    <p:extLst>
      <p:ext uri="{BB962C8B-B14F-4D97-AF65-F5344CB8AC3E}">
        <p14:creationId xmlns:p14="http://schemas.microsoft.com/office/powerpoint/2010/main" val="43661126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Rectangle 4"/>
          <p:cNvSpPr>
            <a:spLocks noGrp="1" noChangeArrowheads="1"/>
          </p:cNvSpPr>
          <p:nvPr>
            <p:ph type="dt" sz="half" idx="10"/>
          </p:nvPr>
        </p:nvSpPr>
        <p:spPr>
          <a:ln/>
        </p:spPr>
        <p:txBody>
          <a:bodyPr/>
          <a:lstStyle>
            <a:lvl1pPr>
              <a:defRPr/>
            </a:lvl1pPr>
          </a:lstStyle>
          <a:p>
            <a:pPr>
              <a:defRPr/>
            </a:pPr>
            <a:fld id="{6E17B2DE-A188-4A16-8C38-6F5427EC7E22}" type="datetime1">
              <a:rPr lang="fr-FR"/>
              <a:pPr>
                <a:defRPr/>
              </a:pPr>
              <a:t>07/10/2019</a:t>
            </a:fld>
            <a:endParaRPr lang="fr-FR" dirty="0"/>
          </a:p>
        </p:txBody>
      </p:sp>
      <p:sp>
        <p:nvSpPr>
          <p:cNvPr id="4" name="Rectangle 5"/>
          <p:cNvSpPr>
            <a:spLocks noGrp="1" noChangeArrowheads="1"/>
          </p:cNvSpPr>
          <p:nvPr>
            <p:ph type="ftr" sz="quarter" idx="11"/>
          </p:nvPr>
        </p:nvSpPr>
        <p:spPr>
          <a:ln/>
        </p:spPr>
        <p:txBody>
          <a:bodyPr/>
          <a:lstStyle>
            <a:lvl1pPr>
              <a:defRPr/>
            </a:lvl1pPr>
          </a:lstStyle>
          <a:p>
            <a:pPr>
              <a:defRPr/>
            </a:pPr>
            <a:endParaRPr lang="fr-FR"/>
          </a:p>
        </p:txBody>
      </p:sp>
      <p:sp>
        <p:nvSpPr>
          <p:cNvPr id="5" name="Rectangle 6"/>
          <p:cNvSpPr>
            <a:spLocks noGrp="1" noChangeArrowheads="1"/>
          </p:cNvSpPr>
          <p:nvPr>
            <p:ph type="sldNum" sz="quarter" idx="12"/>
          </p:nvPr>
        </p:nvSpPr>
        <p:spPr>
          <a:ln/>
        </p:spPr>
        <p:txBody>
          <a:bodyPr/>
          <a:lstStyle>
            <a:lvl1pPr>
              <a:defRPr/>
            </a:lvl1pPr>
          </a:lstStyle>
          <a:p>
            <a:pPr>
              <a:defRPr/>
            </a:pPr>
            <a:fld id="{141357B5-C812-41C7-B6FF-E1EABCE7DD48}" type="slidenum">
              <a:rPr lang="fr-FR"/>
              <a:pPr>
                <a:defRPr/>
              </a:pPr>
              <a:t>‹N°›</a:t>
            </a:fld>
            <a:endParaRPr lang="fr-FR" dirty="0"/>
          </a:p>
        </p:txBody>
      </p:sp>
    </p:spTree>
    <p:extLst>
      <p:ext uri="{BB962C8B-B14F-4D97-AF65-F5344CB8AC3E}">
        <p14:creationId xmlns:p14="http://schemas.microsoft.com/office/powerpoint/2010/main" val="37283506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Tree>
    <p:extLst>
      <p:ext uri="{BB962C8B-B14F-4D97-AF65-F5344CB8AC3E}">
        <p14:creationId xmlns:p14="http://schemas.microsoft.com/office/powerpoint/2010/main" val="341457293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FCAFB1A0-CC56-4B31-91B6-FAD56D99F78D}" type="datetime1">
              <a:rPr lang="fr-FR"/>
              <a:pPr>
                <a:defRPr/>
              </a:pPr>
              <a:t>07/10/2019</a:t>
            </a:fld>
            <a:endParaRPr lang="fr-FR" dirty="0"/>
          </a:p>
        </p:txBody>
      </p:sp>
      <p:sp>
        <p:nvSpPr>
          <p:cNvPr id="3" name="Rectangle 5"/>
          <p:cNvSpPr>
            <a:spLocks noGrp="1" noChangeArrowheads="1"/>
          </p:cNvSpPr>
          <p:nvPr>
            <p:ph type="ftr" sz="quarter" idx="11"/>
          </p:nvPr>
        </p:nvSpPr>
        <p:spPr>
          <a:ln/>
        </p:spPr>
        <p:txBody>
          <a:bodyPr/>
          <a:lstStyle>
            <a:lvl1pPr>
              <a:defRPr/>
            </a:lvl1pPr>
          </a:lstStyle>
          <a:p>
            <a:pPr>
              <a:defRPr/>
            </a:pPr>
            <a:endParaRPr lang="fr-FR"/>
          </a:p>
        </p:txBody>
      </p:sp>
      <p:sp>
        <p:nvSpPr>
          <p:cNvPr id="4" name="Rectangle 6"/>
          <p:cNvSpPr>
            <a:spLocks noGrp="1" noChangeArrowheads="1"/>
          </p:cNvSpPr>
          <p:nvPr>
            <p:ph type="sldNum" sz="quarter" idx="12"/>
          </p:nvPr>
        </p:nvSpPr>
        <p:spPr>
          <a:ln/>
        </p:spPr>
        <p:txBody>
          <a:bodyPr/>
          <a:lstStyle>
            <a:lvl1pPr>
              <a:defRPr/>
            </a:lvl1pPr>
          </a:lstStyle>
          <a:p>
            <a:pPr>
              <a:defRPr/>
            </a:pPr>
            <a:fld id="{202E2341-AE60-43FB-B481-3CCFAC4B3420}" type="slidenum">
              <a:rPr lang="fr-FR"/>
              <a:pPr>
                <a:defRPr/>
              </a:pPr>
              <a:t>‹N°›</a:t>
            </a:fld>
            <a:endParaRPr lang="fr-FR" dirty="0"/>
          </a:p>
        </p:txBody>
      </p:sp>
    </p:spTree>
    <p:extLst>
      <p:ext uri="{BB962C8B-B14F-4D97-AF65-F5344CB8AC3E}">
        <p14:creationId xmlns:p14="http://schemas.microsoft.com/office/powerpoint/2010/main" val="343060537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a:t>Modifiez le style du titre</a:t>
            </a: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Modifiez les styles du texte du masque</a:t>
            </a:r>
          </a:p>
        </p:txBody>
      </p:sp>
      <p:sp>
        <p:nvSpPr>
          <p:cNvPr id="5" name="Rectangle 4"/>
          <p:cNvSpPr>
            <a:spLocks noGrp="1" noChangeArrowheads="1"/>
          </p:cNvSpPr>
          <p:nvPr>
            <p:ph type="dt" sz="half" idx="10"/>
          </p:nvPr>
        </p:nvSpPr>
        <p:spPr>
          <a:ln/>
        </p:spPr>
        <p:txBody>
          <a:bodyPr/>
          <a:lstStyle>
            <a:lvl1pPr>
              <a:defRPr/>
            </a:lvl1pPr>
          </a:lstStyle>
          <a:p>
            <a:pPr>
              <a:defRPr/>
            </a:pPr>
            <a:fld id="{24283F87-1FE2-4F83-A4F7-FB7AF2C3F2D2}" type="datetime1">
              <a:rPr lang="fr-FR"/>
              <a:pPr>
                <a:defRPr/>
              </a:pPr>
              <a:t>07/10/2019</a:t>
            </a:fld>
            <a:endParaRPr lang="fr-FR" dirty="0"/>
          </a:p>
        </p:txBody>
      </p:sp>
      <p:sp>
        <p:nvSpPr>
          <p:cNvPr id="6" name="Rectangle 5"/>
          <p:cNvSpPr>
            <a:spLocks noGrp="1" noChangeArrowheads="1"/>
          </p:cNvSpPr>
          <p:nvPr>
            <p:ph type="ftr" sz="quarter" idx="11"/>
          </p:nvPr>
        </p:nvSpPr>
        <p:spPr>
          <a:ln/>
        </p:spPr>
        <p:txBody>
          <a:bodyPr/>
          <a:lstStyle>
            <a:lvl1pPr>
              <a:defRPr/>
            </a:lvl1pPr>
          </a:lstStyle>
          <a:p>
            <a:pPr>
              <a:defRPr/>
            </a:pPr>
            <a:endParaRPr lang="fr-FR"/>
          </a:p>
        </p:txBody>
      </p:sp>
      <p:sp>
        <p:nvSpPr>
          <p:cNvPr id="7" name="Rectangle 6"/>
          <p:cNvSpPr>
            <a:spLocks noGrp="1" noChangeArrowheads="1"/>
          </p:cNvSpPr>
          <p:nvPr>
            <p:ph type="sldNum" sz="quarter" idx="12"/>
          </p:nvPr>
        </p:nvSpPr>
        <p:spPr>
          <a:ln/>
        </p:spPr>
        <p:txBody>
          <a:bodyPr/>
          <a:lstStyle>
            <a:lvl1pPr>
              <a:defRPr/>
            </a:lvl1pPr>
          </a:lstStyle>
          <a:p>
            <a:pPr>
              <a:defRPr/>
            </a:pPr>
            <a:fld id="{06D486A8-58B7-4480-95CB-16579BF9CB59}" type="slidenum">
              <a:rPr lang="fr-FR"/>
              <a:pPr>
                <a:defRPr/>
              </a:pPr>
              <a:t>‹N°›</a:t>
            </a:fld>
            <a:endParaRPr lang="fr-FR" dirty="0"/>
          </a:p>
        </p:txBody>
      </p:sp>
    </p:spTree>
    <p:extLst>
      <p:ext uri="{BB962C8B-B14F-4D97-AF65-F5344CB8AC3E}">
        <p14:creationId xmlns:p14="http://schemas.microsoft.com/office/powerpoint/2010/main" val="176888237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a:t>Modifiez le style du titre</a:t>
            </a: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dirty="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Modifiez les styles du texte du masque</a:t>
            </a:r>
          </a:p>
        </p:txBody>
      </p:sp>
      <p:sp>
        <p:nvSpPr>
          <p:cNvPr id="5" name="Rectangle 4"/>
          <p:cNvSpPr>
            <a:spLocks noGrp="1" noChangeArrowheads="1"/>
          </p:cNvSpPr>
          <p:nvPr>
            <p:ph type="dt" sz="half" idx="10"/>
          </p:nvPr>
        </p:nvSpPr>
        <p:spPr>
          <a:ln/>
        </p:spPr>
        <p:txBody>
          <a:bodyPr/>
          <a:lstStyle>
            <a:lvl1pPr>
              <a:defRPr/>
            </a:lvl1pPr>
          </a:lstStyle>
          <a:p>
            <a:pPr>
              <a:defRPr/>
            </a:pPr>
            <a:fld id="{FDD2CE9C-0C92-499F-9709-AC933A8AE300}" type="datetime1">
              <a:rPr lang="fr-FR"/>
              <a:pPr>
                <a:defRPr/>
              </a:pPr>
              <a:t>07/10/2019</a:t>
            </a:fld>
            <a:endParaRPr lang="fr-FR" dirty="0"/>
          </a:p>
        </p:txBody>
      </p:sp>
      <p:sp>
        <p:nvSpPr>
          <p:cNvPr id="6" name="Rectangle 5"/>
          <p:cNvSpPr>
            <a:spLocks noGrp="1" noChangeArrowheads="1"/>
          </p:cNvSpPr>
          <p:nvPr>
            <p:ph type="ftr" sz="quarter" idx="11"/>
          </p:nvPr>
        </p:nvSpPr>
        <p:spPr>
          <a:ln/>
        </p:spPr>
        <p:txBody>
          <a:bodyPr/>
          <a:lstStyle>
            <a:lvl1pPr>
              <a:defRPr/>
            </a:lvl1pPr>
          </a:lstStyle>
          <a:p>
            <a:pPr>
              <a:defRPr/>
            </a:pPr>
            <a:endParaRPr lang="fr-FR"/>
          </a:p>
        </p:txBody>
      </p:sp>
      <p:sp>
        <p:nvSpPr>
          <p:cNvPr id="7" name="Rectangle 6"/>
          <p:cNvSpPr>
            <a:spLocks noGrp="1" noChangeArrowheads="1"/>
          </p:cNvSpPr>
          <p:nvPr>
            <p:ph type="sldNum" sz="quarter" idx="12"/>
          </p:nvPr>
        </p:nvSpPr>
        <p:spPr>
          <a:ln/>
        </p:spPr>
        <p:txBody>
          <a:bodyPr/>
          <a:lstStyle>
            <a:lvl1pPr>
              <a:defRPr/>
            </a:lvl1pPr>
          </a:lstStyle>
          <a:p>
            <a:pPr>
              <a:defRPr/>
            </a:pPr>
            <a:fld id="{82CEA67E-3E96-4593-915E-B52B8EF5226A}" type="slidenum">
              <a:rPr lang="fr-FR"/>
              <a:pPr>
                <a:defRPr/>
              </a:pPr>
              <a:t>‹N°›</a:t>
            </a:fld>
            <a:endParaRPr lang="fr-FR" dirty="0"/>
          </a:p>
        </p:txBody>
      </p:sp>
    </p:spTree>
    <p:extLst>
      <p:ext uri="{BB962C8B-B14F-4D97-AF65-F5344CB8AC3E}">
        <p14:creationId xmlns:p14="http://schemas.microsoft.com/office/powerpoint/2010/main" val="326456324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
          <p:cNvSpPr>
            <a:spLocks noGrp="1" noChangeArrowheads="1"/>
          </p:cNvSpPr>
          <p:nvPr>
            <p:ph type="dt" sz="half" idx="10"/>
          </p:nvPr>
        </p:nvSpPr>
        <p:spPr>
          <a:ln/>
        </p:spPr>
        <p:txBody>
          <a:bodyPr/>
          <a:lstStyle>
            <a:lvl1pPr>
              <a:defRPr/>
            </a:lvl1pPr>
          </a:lstStyle>
          <a:p>
            <a:pPr>
              <a:defRPr/>
            </a:pPr>
            <a:fld id="{8C5AADF9-AC3F-47AE-9E8B-174386995B60}" type="datetime1">
              <a:rPr lang="fr-FR"/>
              <a:pPr>
                <a:defRPr/>
              </a:pPr>
              <a:t>07/10/2019</a:t>
            </a:fld>
            <a:endParaRPr lang="fr-FR" dirty="0"/>
          </a:p>
        </p:txBody>
      </p:sp>
      <p:sp>
        <p:nvSpPr>
          <p:cNvPr id="5" name="Rectangle 5"/>
          <p:cNvSpPr>
            <a:spLocks noGrp="1" noChangeArrowheads="1"/>
          </p:cNvSpPr>
          <p:nvPr>
            <p:ph type="ftr" sz="quarter" idx="11"/>
          </p:nvPr>
        </p:nvSpPr>
        <p:spPr>
          <a:ln/>
        </p:spPr>
        <p:txBody>
          <a:bodyPr/>
          <a:lstStyle>
            <a:lvl1pPr>
              <a:defRPr/>
            </a:lvl1pPr>
          </a:lstStyle>
          <a:p>
            <a:pPr>
              <a:defRPr/>
            </a:pPr>
            <a:endParaRPr lang="fr-FR"/>
          </a:p>
        </p:txBody>
      </p:sp>
      <p:sp>
        <p:nvSpPr>
          <p:cNvPr id="6" name="Rectangle 6"/>
          <p:cNvSpPr>
            <a:spLocks noGrp="1" noChangeArrowheads="1"/>
          </p:cNvSpPr>
          <p:nvPr>
            <p:ph type="sldNum" sz="quarter" idx="12"/>
          </p:nvPr>
        </p:nvSpPr>
        <p:spPr>
          <a:ln/>
        </p:spPr>
        <p:txBody>
          <a:bodyPr/>
          <a:lstStyle>
            <a:lvl1pPr>
              <a:defRPr/>
            </a:lvl1pPr>
          </a:lstStyle>
          <a:p>
            <a:pPr>
              <a:defRPr/>
            </a:pPr>
            <a:fld id="{E91738B4-B2EE-4DFE-B475-1424A0D867F6}" type="slidenum">
              <a:rPr lang="fr-FR"/>
              <a:pPr>
                <a:defRPr/>
              </a:pPr>
              <a:t>‹N°›</a:t>
            </a:fld>
            <a:endParaRPr lang="fr-FR" dirty="0"/>
          </a:p>
        </p:txBody>
      </p:sp>
    </p:spTree>
    <p:extLst>
      <p:ext uri="{BB962C8B-B14F-4D97-AF65-F5344CB8AC3E}">
        <p14:creationId xmlns:p14="http://schemas.microsoft.com/office/powerpoint/2010/main" val="182362482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
          <p:cNvSpPr>
            <a:spLocks noGrp="1" noChangeArrowheads="1"/>
          </p:cNvSpPr>
          <p:nvPr>
            <p:ph type="dt" sz="half" idx="10"/>
          </p:nvPr>
        </p:nvSpPr>
        <p:spPr>
          <a:ln/>
        </p:spPr>
        <p:txBody>
          <a:bodyPr/>
          <a:lstStyle>
            <a:lvl1pPr>
              <a:defRPr/>
            </a:lvl1pPr>
          </a:lstStyle>
          <a:p>
            <a:pPr>
              <a:defRPr/>
            </a:pPr>
            <a:fld id="{A08C3DB4-617D-4793-9ECA-65717971A0B1}" type="datetime1">
              <a:rPr lang="fr-FR"/>
              <a:pPr>
                <a:defRPr/>
              </a:pPr>
              <a:t>07/10/2019</a:t>
            </a:fld>
            <a:endParaRPr lang="fr-FR" dirty="0"/>
          </a:p>
        </p:txBody>
      </p:sp>
      <p:sp>
        <p:nvSpPr>
          <p:cNvPr id="5" name="Rectangle 5"/>
          <p:cNvSpPr>
            <a:spLocks noGrp="1" noChangeArrowheads="1"/>
          </p:cNvSpPr>
          <p:nvPr>
            <p:ph type="ftr" sz="quarter" idx="11"/>
          </p:nvPr>
        </p:nvSpPr>
        <p:spPr>
          <a:ln/>
        </p:spPr>
        <p:txBody>
          <a:bodyPr/>
          <a:lstStyle>
            <a:lvl1pPr>
              <a:defRPr/>
            </a:lvl1pPr>
          </a:lstStyle>
          <a:p>
            <a:pPr>
              <a:defRPr/>
            </a:pPr>
            <a:endParaRPr lang="fr-FR"/>
          </a:p>
        </p:txBody>
      </p:sp>
      <p:sp>
        <p:nvSpPr>
          <p:cNvPr id="6" name="Rectangle 6"/>
          <p:cNvSpPr>
            <a:spLocks noGrp="1" noChangeArrowheads="1"/>
          </p:cNvSpPr>
          <p:nvPr>
            <p:ph type="sldNum" sz="quarter" idx="12"/>
          </p:nvPr>
        </p:nvSpPr>
        <p:spPr>
          <a:ln/>
        </p:spPr>
        <p:txBody>
          <a:bodyPr/>
          <a:lstStyle>
            <a:lvl1pPr>
              <a:defRPr/>
            </a:lvl1pPr>
          </a:lstStyle>
          <a:p>
            <a:pPr>
              <a:defRPr/>
            </a:pPr>
            <a:fld id="{27A338EE-F78D-4633-9781-B380E11CE9A0}" type="slidenum">
              <a:rPr lang="fr-FR"/>
              <a:pPr>
                <a:defRPr/>
              </a:pPr>
              <a:t>‹N°›</a:t>
            </a:fld>
            <a:endParaRPr lang="fr-FR" dirty="0"/>
          </a:p>
        </p:txBody>
      </p:sp>
    </p:spTree>
    <p:extLst>
      <p:ext uri="{BB962C8B-B14F-4D97-AF65-F5344CB8AC3E}">
        <p14:creationId xmlns:p14="http://schemas.microsoft.com/office/powerpoint/2010/main" val="30556123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a:t>Modifiez le style du titre</a:t>
            </a: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a:t>Modifiez les styles du texte du masque</a:t>
            </a:r>
          </a:p>
        </p:txBody>
      </p:sp>
    </p:spTree>
    <p:extLst>
      <p:ext uri="{BB962C8B-B14F-4D97-AF65-F5344CB8AC3E}">
        <p14:creationId xmlns:p14="http://schemas.microsoft.com/office/powerpoint/2010/main" val="8439517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762000" y="15240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724400" y="15240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Tree>
    <p:extLst>
      <p:ext uri="{BB962C8B-B14F-4D97-AF65-F5344CB8AC3E}">
        <p14:creationId xmlns:p14="http://schemas.microsoft.com/office/powerpoint/2010/main" val="15221093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FR"/>
              <a:t>Modifiez le style du titre</a:t>
            </a: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Tree>
    <p:extLst>
      <p:ext uri="{BB962C8B-B14F-4D97-AF65-F5344CB8AC3E}">
        <p14:creationId xmlns:p14="http://schemas.microsoft.com/office/powerpoint/2010/main" val="37296078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Tree>
    <p:extLst>
      <p:ext uri="{BB962C8B-B14F-4D97-AF65-F5344CB8AC3E}">
        <p14:creationId xmlns:p14="http://schemas.microsoft.com/office/powerpoint/2010/main" val="31690525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2883272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a:t>Modifiez le style du titre</a:t>
            </a: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Modifiez les styles du texte du masque</a:t>
            </a:r>
          </a:p>
        </p:txBody>
      </p:sp>
    </p:spTree>
    <p:extLst>
      <p:ext uri="{BB962C8B-B14F-4D97-AF65-F5344CB8AC3E}">
        <p14:creationId xmlns:p14="http://schemas.microsoft.com/office/powerpoint/2010/main" val="16582385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a:t>Modifiez le style du titre</a:t>
            </a: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dirty="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Modifiez les styles du texte du masque</a:t>
            </a:r>
          </a:p>
        </p:txBody>
      </p:sp>
    </p:spTree>
    <p:extLst>
      <p:ext uri="{BB962C8B-B14F-4D97-AF65-F5344CB8AC3E}">
        <p14:creationId xmlns:p14="http://schemas.microsoft.com/office/powerpoint/2010/main" val="4407550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Rectangle 3"/>
          <p:cNvSpPr>
            <a:spLocks noChangeArrowheads="1"/>
          </p:cNvSpPr>
          <p:nvPr/>
        </p:nvSpPr>
        <p:spPr bwMode="auto">
          <a:xfrm>
            <a:off x="8085515" y="6582434"/>
            <a:ext cx="722312" cy="2154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1200" b="1" u="sng">
                <a:solidFill>
                  <a:schemeClr val="tx1"/>
                </a:solidFill>
                <a:latin typeface="Arial" charset="0"/>
                <a:ea typeface="ＭＳ Ｐゴシック" pitchFamily="34" charset="-128"/>
              </a:defRPr>
            </a:lvl1pPr>
            <a:lvl2pPr marL="742950" indent="-285750">
              <a:defRPr sz="1200" b="1" u="sng">
                <a:solidFill>
                  <a:schemeClr val="tx1"/>
                </a:solidFill>
                <a:latin typeface="Arial" charset="0"/>
                <a:ea typeface="ＭＳ Ｐゴシック" pitchFamily="34" charset="-128"/>
              </a:defRPr>
            </a:lvl2pPr>
            <a:lvl3pPr marL="1143000" indent="-228600">
              <a:defRPr sz="1200" b="1" u="sng">
                <a:solidFill>
                  <a:schemeClr val="tx1"/>
                </a:solidFill>
                <a:latin typeface="Arial" charset="0"/>
                <a:ea typeface="ＭＳ Ｐゴシック" pitchFamily="34" charset="-128"/>
              </a:defRPr>
            </a:lvl3pPr>
            <a:lvl4pPr marL="1600200" indent="-228600">
              <a:defRPr sz="1200" b="1" u="sng">
                <a:solidFill>
                  <a:schemeClr val="tx1"/>
                </a:solidFill>
                <a:latin typeface="Arial" charset="0"/>
                <a:ea typeface="ＭＳ Ｐゴシック" pitchFamily="34" charset="-128"/>
              </a:defRPr>
            </a:lvl4pPr>
            <a:lvl5pPr marL="2057400" indent="-228600">
              <a:defRPr sz="1200" b="1" u="sng">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200" b="1" u="sng">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200" b="1" u="sng">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200" b="1" u="sng">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200" b="1" u="sng">
                <a:solidFill>
                  <a:schemeClr val="tx1"/>
                </a:solidFill>
                <a:latin typeface="Arial" charset="0"/>
                <a:ea typeface="ＭＳ Ｐゴシック" pitchFamily="34" charset="-128"/>
              </a:defRPr>
            </a:lvl9pPr>
          </a:lstStyle>
          <a:p>
            <a:pPr algn="r">
              <a:defRPr/>
            </a:pPr>
            <a:r>
              <a:rPr lang="fr-FR" altLang="fr-FR" sz="800" b="0" u="none" dirty="0"/>
              <a:t>05/06/2017</a:t>
            </a:r>
          </a:p>
        </p:txBody>
      </p:sp>
      <p:sp>
        <p:nvSpPr>
          <p:cNvPr id="2" name="Rectangle 4"/>
          <p:cNvSpPr>
            <a:spLocks noGrp="1" noChangeArrowheads="1"/>
          </p:cNvSpPr>
          <p:nvPr>
            <p:ph type="title"/>
          </p:nvPr>
        </p:nvSpPr>
        <p:spPr bwMode="auto">
          <a:xfrm>
            <a:off x="1295400" y="168275"/>
            <a:ext cx="7772400" cy="914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fr-FR" altLang="fr-FR"/>
              <a:t>Cliquez et modifiez le titre</a:t>
            </a:r>
          </a:p>
        </p:txBody>
      </p:sp>
      <p:sp>
        <p:nvSpPr>
          <p:cNvPr id="1028" name="Rectangle 5"/>
          <p:cNvSpPr>
            <a:spLocks noGrp="1" noChangeArrowheads="1"/>
          </p:cNvSpPr>
          <p:nvPr>
            <p:ph type="body" idx="1"/>
          </p:nvPr>
        </p:nvSpPr>
        <p:spPr bwMode="auto">
          <a:xfrm>
            <a:off x="762000" y="1524000"/>
            <a:ext cx="7772400" cy="411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FR" altLang="fr-FR"/>
              <a:t>Cliquez pour modifier les styles du texte du masque</a:t>
            </a:r>
          </a:p>
          <a:p>
            <a:pPr lvl="1"/>
            <a:r>
              <a:rPr lang="fr-FR" altLang="fr-FR"/>
              <a:t>Deuxième niveau</a:t>
            </a:r>
          </a:p>
          <a:p>
            <a:pPr lvl="2"/>
            <a:r>
              <a:rPr lang="fr-FR" altLang="fr-FR"/>
              <a:t>Troisième niveau</a:t>
            </a:r>
          </a:p>
          <a:p>
            <a:pPr lvl="3"/>
            <a:r>
              <a:rPr lang="fr-FR" altLang="fr-FR"/>
              <a:t>Quatrième niveau</a:t>
            </a:r>
          </a:p>
          <a:p>
            <a:pPr lvl="4"/>
            <a:r>
              <a:rPr lang="fr-FR" altLang="fr-FR"/>
              <a:t>Cinquième niveau</a:t>
            </a:r>
          </a:p>
        </p:txBody>
      </p:sp>
      <p:sp>
        <p:nvSpPr>
          <p:cNvPr id="1030" name="Rectangle 6"/>
          <p:cNvSpPr>
            <a:spLocks noChangeArrowheads="1"/>
          </p:cNvSpPr>
          <p:nvPr/>
        </p:nvSpPr>
        <p:spPr bwMode="auto">
          <a:xfrm>
            <a:off x="8806879" y="6559827"/>
            <a:ext cx="204788" cy="204788"/>
          </a:xfrm>
          <a:prstGeom prst="rect">
            <a:avLst/>
          </a:prstGeom>
          <a:solidFill>
            <a:srgbClr val="D31E05"/>
          </a:solidFill>
          <a:ln>
            <a:noFill/>
          </a:ln>
          <a:extLst>
            <a:ext uri="{91240B29-F687-4F45-9708-019B960494DF}">
              <a14:hiddenLine xmlns:a14="http://schemas.microsoft.com/office/drawing/2010/main" w="9525">
                <a:solidFill>
                  <a:schemeClr val="tx1"/>
                </a:solidFill>
                <a:miter lim="800000"/>
                <a:headEnd/>
                <a:tailEnd/>
              </a14:hiddenLine>
            </a:ext>
          </a:extLst>
        </p:spPr>
        <p:txBody>
          <a:bodyPr wrap="none" anchor="ctr"/>
          <a:lstStyle>
            <a:lvl1pPr>
              <a:defRPr sz="1200" b="1" u="sng">
                <a:solidFill>
                  <a:schemeClr val="tx1"/>
                </a:solidFill>
                <a:latin typeface="Arial" charset="0"/>
                <a:ea typeface="ＭＳ Ｐゴシック" pitchFamily="34" charset="-128"/>
              </a:defRPr>
            </a:lvl1pPr>
            <a:lvl2pPr marL="742950" indent="-285750">
              <a:defRPr sz="1200" b="1" u="sng">
                <a:solidFill>
                  <a:schemeClr val="tx1"/>
                </a:solidFill>
                <a:latin typeface="Arial" charset="0"/>
                <a:ea typeface="ＭＳ Ｐゴシック" pitchFamily="34" charset="-128"/>
              </a:defRPr>
            </a:lvl2pPr>
            <a:lvl3pPr marL="1143000" indent="-228600">
              <a:defRPr sz="1200" b="1" u="sng">
                <a:solidFill>
                  <a:schemeClr val="tx1"/>
                </a:solidFill>
                <a:latin typeface="Arial" charset="0"/>
                <a:ea typeface="ＭＳ Ｐゴシック" pitchFamily="34" charset="-128"/>
              </a:defRPr>
            </a:lvl3pPr>
            <a:lvl4pPr marL="1600200" indent="-228600">
              <a:defRPr sz="1200" b="1" u="sng">
                <a:solidFill>
                  <a:schemeClr val="tx1"/>
                </a:solidFill>
                <a:latin typeface="Arial" charset="0"/>
                <a:ea typeface="ＭＳ Ｐゴシック" pitchFamily="34" charset="-128"/>
              </a:defRPr>
            </a:lvl4pPr>
            <a:lvl5pPr marL="2057400" indent="-228600">
              <a:defRPr sz="1200" b="1" u="sng">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200" b="1" u="sng">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200" b="1" u="sng">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200" b="1" u="sng">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200" b="1" u="sng">
                <a:solidFill>
                  <a:schemeClr val="tx1"/>
                </a:solidFill>
                <a:latin typeface="Arial" charset="0"/>
                <a:ea typeface="ＭＳ Ｐゴシック" pitchFamily="34" charset="-128"/>
              </a:defRPr>
            </a:lvl9pPr>
          </a:lstStyle>
          <a:p>
            <a:pPr>
              <a:defRPr/>
            </a:pPr>
            <a:endParaRPr lang="fr-FR" altLang="fr-FR"/>
          </a:p>
        </p:txBody>
      </p:sp>
      <p:sp>
        <p:nvSpPr>
          <p:cNvPr id="1031" name="Rectangle 7"/>
          <p:cNvSpPr>
            <a:spLocks noChangeArrowheads="1"/>
          </p:cNvSpPr>
          <p:nvPr/>
        </p:nvSpPr>
        <p:spPr bwMode="auto">
          <a:xfrm>
            <a:off x="8727504" y="6561415"/>
            <a:ext cx="381000" cy="1984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1200" b="1" u="sng">
                <a:solidFill>
                  <a:schemeClr val="tx1"/>
                </a:solidFill>
                <a:latin typeface="Arial" charset="0"/>
                <a:ea typeface="ＭＳ Ｐゴシック" pitchFamily="34" charset="-128"/>
              </a:defRPr>
            </a:lvl1pPr>
            <a:lvl2pPr marL="742950" indent="-285750">
              <a:defRPr sz="1200" b="1" u="sng">
                <a:solidFill>
                  <a:schemeClr val="tx1"/>
                </a:solidFill>
                <a:latin typeface="Arial" charset="0"/>
                <a:ea typeface="ＭＳ Ｐゴシック" pitchFamily="34" charset="-128"/>
              </a:defRPr>
            </a:lvl2pPr>
            <a:lvl3pPr marL="1143000" indent="-228600">
              <a:defRPr sz="1200" b="1" u="sng">
                <a:solidFill>
                  <a:schemeClr val="tx1"/>
                </a:solidFill>
                <a:latin typeface="Arial" charset="0"/>
                <a:ea typeface="ＭＳ Ｐゴシック" pitchFamily="34" charset="-128"/>
              </a:defRPr>
            </a:lvl3pPr>
            <a:lvl4pPr marL="1600200" indent="-228600">
              <a:defRPr sz="1200" b="1" u="sng">
                <a:solidFill>
                  <a:schemeClr val="tx1"/>
                </a:solidFill>
                <a:latin typeface="Arial" charset="0"/>
                <a:ea typeface="ＭＳ Ｐゴシック" pitchFamily="34" charset="-128"/>
              </a:defRPr>
            </a:lvl4pPr>
            <a:lvl5pPr marL="2057400" indent="-228600">
              <a:defRPr sz="1200" b="1" u="sng">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200" b="1" u="sng">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200" b="1" u="sng">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200" b="1" u="sng">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200" b="1" u="sng">
                <a:solidFill>
                  <a:schemeClr val="tx1"/>
                </a:solidFill>
                <a:latin typeface="Arial" charset="0"/>
                <a:ea typeface="ＭＳ Ｐゴシック" pitchFamily="34" charset="-128"/>
              </a:defRPr>
            </a:lvl9pPr>
          </a:lstStyle>
          <a:p>
            <a:pPr algn="ctr">
              <a:defRPr/>
            </a:pPr>
            <a:fld id="{BB83D7C7-F145-43A3-8BEE-C18B335F9214}" type="slidenum">
              <a:rPr lang="fr-FR" altLang="fr-FR" sz="700" b="0" u="none" smtClean="0">
                <a:solidFill>
                  <a:schemeClr val="bg1"/>
                </a:solidFill>
              </a:rPr>
              <a:pPr algn="ctr">
                <a:defRPr/>
              </a:pPr>
              <a:t>‹N°›</a:t>
            </a:fld>
            <a:endParaRPr lang="fr-FR" altLang="fr-FR" sz="700" b="0" u="none" dirty="0">
              <a:solidFill>
                <a:srgbClr val="AF0917"/>
              </a:solidFill>
            </a:endParaRPr>
          </a:p>
        </p:txBody>
      </p:sp>
      <p:sp>
        <p:nvSpPr>
          <p:cNvPr id="1032" name="Rectangle 8"/>
          <p:cNvSpPr>
            <a:spLocks noChangeArrowheads="1"/>
          </p:cNvSpPr>
          <p:nvPr userDrawn="1"/>
        </p:nvSpPr>
        <p:spPr bwMode="auto">
          <a:xfrm>
            <a:off x="4931902" y="6582806"/>
            <a:ext cx="3240088" cy="2154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1200" b="1" u="sng">
                <a:solidFill>
                  <a:schemeClr val="tx1"/>
                </a:solidFill>
                <a:latin typeface="Arial" charset="0"/>
                <a:ea typeface="ＭＳ Ｐゴシック" pitchFamily="34" charset="-128"/>
              </a:defRPr>
            </a:lvl1pPr>
            <a:lvl2pPr marL="742950" indent="-285750">
              <a:defRPr sz="1200" b="1" u="sng">
                <a:solidFill>
                  <a:schemeClr val="tx1"/>
                </a:solidFill>
                <a:latin typeface="Arial" charset="0"/>
                <a:ea typeface="ＭＳ Ｐゴシック" pitchFamily="34" charset="-128"/>
              </a:defRPr>
            </a:lvl2pPr>
            <a:lvl3pPr marL="1143000" indent="-228600">
              <a:defRPr sz="1200" b="1" u="sng">
                <a:solidFill>
                  <a:schemeClr val="tx1"/>
                </a:solidFill>
                <a:latin typeface="Arial" charset="0"/>
                <a:ea typeface="ＭＳ Ｐゴシック" pitchFamily="34" charset="-128"/>
              </a:defRPr>
            </a:lvl3pPr>
            <a:lvl4pPr marL="1600200" indent="-228600">
              <a:defRPr sz="1200" b="1" u="sng">
                <a:solidFill>
                  <a:schemeClr val="tx1"/>
                </a:solidFill>
                <a:latin typeface="Arial" charset="0"/>
                <a:ea typeface="ＭＳ Ｐゴシック" pitchFamily="34" charset="-128"/>
              </a:defRPr>
            </a:lvl4pPr>
            <a:lvl5pPr marL="2057400" indent="-228600">
              <a:defRPr sz="1200" b="1" u="sng">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1200" b="1" u="sng">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1200" b="1" u="sng">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1200" b="1" u="sng">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1200" b="1" u="sng">
                <a:solidFill>
                  <a:schemeClr val="tx1"/>
                </a:solidFill>
                <a:latin typeface="Arial" charset="0"/>
                <a:ea typeface="ＭＳ Ｐゴシック" pitchFamily="34" charset="-128"/>
              </a:defRPr>
            </a:lvl9pPr>
          </a:lstStyle>
          <a:p>
            <a:pPr algn="r">
              <a:defRPr/>
            </a:pPr>
            <a:r>
              <a:rPr lang="fr-FR" altLang="fr-FR" sz="800" b="0" u="none" dirty="0"/>
              <a:t>Ingénierie &amp; déploiement</a:t>
            </a:r>
            <a:r>
              <a:rPr lang="fr-FR" altLang="fr-FR" sz="800" b="0" u="none" baseline="0" dirty="0"/>
              <a:t> DSP</a:t>
            </a:r>
            <a:endParaRPr lang="fr-FR" altLang="fr-FR" sz="800" b="0" u="none" dirty="0"/>
          </a:p>
        </p:txBody>
      </p:sp>
      <p:sp>
        <p:nvSpPr>
          <p:cNvPr id="3" name="Line 9"/>
          <p:cNvSpPr>
            <a:spLocks noChangeShapeType="1"/>
          </p:cNvSpPr>
          <p:nvPr/>
        </p:nvSpPr>
        <p:spPr bwMode="auto">
          <a:xfrm flipV="1">
            <a:off x="8146886" y="6653862"/>
            <a:ext cx="0" cy="730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fr-FR"/>
          </a:p>
        </p:txBody>
      </p:sp>
    </p:spTree>
  </p:cSld>
  <p:clrMap bg1="lt1" tx1="dk1" bg2="lt2" tx2="dk2" accent1="accent1" accent2="accent2" accent3="accent3" accent4="accent4" accent5="accent5" accent6="accent6" hlink="hlink" folHlink="folHlink"/>
  <p:sldLayoutIdLst>
    <p:sldLayoutId id="2147485315" r:id="rId1"/>
    <p:sldLayoutId id="2147485294" r:id="rId2"/>
    <p:sldLayoutId id="2147485295" r:id="rId3"/>
    <p:sldLayoutId id="2147485296" r:id="rId4"/>
    <p:sldLayoutId id="2147485297" r:id="rId5"/>
    <p:sldLayoutId id="2147485298" r:id="rId6"/>
    <p:sldLayoutId id="2147485299" r:id="rId7"/>
    <p:sldLayoutId id="2147485300" r:id="rId8"/>
    <p:sldLayoutId id="2147485301" r:id="rId9"/>
    <p:sldLayoutId id="2147485302" r:id="rId10"/>
    <p:sldLayoutId id="2147485303" r:id="rId11"/>
    <p:sldLayoutId id="2147485316" r:id="rId12"/>
    <p:sldLayoutId id="2147485320" r:id="rId13"/>
  </p:sldLayoutIdLst>
  <p:txStyles>
    <p:titleStyle>
      <a:lvl1pPr algn="r" rtl="0" eaLnBrk="0" fontAlgn="base" hangingPunct="0">
        <a:spcBef>
          <a:spcPct val="0"/>
        </a:spcBef>
        <a:spcAft>
          <a:spcPct val="0"/>
        </a:spcAft>
        <a:defRPr sz="3200">
          <a:solidFill>
            <a:srgbClr val="D31E05"/>
          </a:solidFill>
          <a:latin typeface="+mj-lt"/>
          <a:ea typeface="+mj-ea"/>
          <a:cs typeface="ＭＳ Ｐゴシック"/>
        </a:defRPr>
      </a:lvl1pPr>
      <a:lvl2pPr algn="r" rtl="0" eaLnBrk="0" fontAlgn="base" hangingPunct="0">
        <a:spcBef>
          <a:spcPct val="0"/>
        </a:spcBef>
        <a:spcAft>
          <a:spcPct val="0"/>
        </a:spcAft>
        <a:defRPr sz="3200">
          <a:solidFill>
            <a:srgbClr val="D31E05"/>
          </a:solidFill>
          <a:latin typeface="Arial" charset="0"/>
          <a:ea typeface="ＭＳ Ｐゴシック" pitchFamily="34" charset="-128"/>
          <a:cs typeface="ＭＳ Ｐゴシック"/>
        </a:defRPr>
      </a:lvl2pPr>
      <a:lvl3pPr algn="r" rtl="0" eaLnBrk="0" fontAlgn="base" hangingPunct="0">
        <a:spcBef>
          <a:spcPct val="0"/>
        </a:spcBef>
        <a:spcAft>
          <a:spcPct val="0"/>
        </a:spcAft>
        <a:defRPr sz="3200">
          <a:solidFill>
            <a:srgbClr val="D31E05"/>
          </a:solidFill>
          <a:latin typeface="Arial" charset="0"/>
          <a:ea typeface="ＭＳ Ｐゴシック" pitchFamily="34" charset="-128"/>
          <a:cs typeface="ＭＳ Ｐゴシック"/>
        </a:defRPr>
      </a:lvl3pPr>
      <a:lvl4pPr algn="r" rtl="0" eaLnBrk="0" fontAlgn="base" hangingPunct="0">
        <a:spcBef>
          <a:spcPct val="0"/>
        </a:spcBef>
        <a:spcAft>
          <a:spcPct val="0"/>
        </a:spcAft>
        <a:defRPr sz="3200">
          <a:solidFill>
            <a:srgbClr val="D31E05"/>
          </a:solidFill>
          <a:latin typeface="Arial" charset="0"/>
          <a:ea typeface="ＭＳ Ｐゴシック" pitchFamily="34" charset="-128"/>
          <a:cs typeface="ＭＳ Ｐゴシック"/>
        </a:defRPr>
      </a:lvl4pPr>
      <a:lvl5pPr algn="r" rtl="0" eaLnBrk="0" fontAlgn="base" hangingPunct="0">
        <a:spcBef>
          <a:spcPct val="0"/>
        </a:spcBef>
        <a:spcAft>
          <a:spcPct val="0"/>
        </a:spcAft>
        <a:defRPr sz="3200">
          <a:solidFill>
            <a:srgbClr val="D31E05"/>
          </a:solidFill>
          <a:latin typeface="Arial" charset="0"/>
          <a:ea typeface="ＭＳ Ｐゴシック" pitchFamily="34" charset="-128"/>
          <a:cs typeface="ＭＳ Ｐゴシック"/>
        </a:defRPr>
      </a:lvl5pPr>
      <a:lvl6pPr marL="457200" algn="r" rtl="0" fontAlgn="base">
        <a:spcBef>
          <a:spcPct val="0"/>
        </a:spcBef>
        <a:spcAft>
          <a:spcPct val="0"/>
        </a:spcAft>
        <a:defRPr sz="3200">
          <a:solidFill>
            <a:srgbClr val="D31E05"/>
          </a:solidFill>
          <a:latin typeface="Arial" charset="0"/>
          <a:ea typeface="ＭＳ Ｐゴシック" pitchFamily="34" charset="-128"/>
        </a:defRPr>
      </a:lvl6pPr>
      <a:lvl7pPr marL="914400" algn="r" rtl="0" fontAlgn="base">
        <a:spcBef>
          <a:spcPct val="0"/>
        </a:spcBef>
        <a:spcAft>
          <a:spcPct val="0"/>
        </a:spcAft>
        <a:defRPr sz="3200">
          <a:solidFill>
            <a:srgbClr val="D31E05"/>
          </a:solidFill>
          <a:latin typeface="Arial" charset="0"/>
          <a:ea typeface="ＭＳ Ｐゴシック" pitchFamily="34" charset="-128"/>
        </a:defRPr>
      </a:lvl7pPr>
      <a:lvl8pPr marL="1371600" algn="r" rtl="0" fontAlgn="base">
        <a:spcBef>
          <a:spcPct val="0"/>
        </a:spcBef>
        <a:spcAft>
          <a:spcPct val="0"/>
        </a:spcAft>
        <a:defRPr sz="3200">
          <a:solidFill>
            <a:srgbClr val="D31E05"/>
          </a:solidFill>
          <a:latin typeface="Arial" charset="0"/>
          <a:ea typeface="ＭＳ Ｐゴシック" pitchFamily="34" charset="-128"/>
        </a:defRPr>
      </a:lvl8pPr>
      <a:lvl9pPr marL="1828800" algn="r" rtl="0" fontAlgn="base">
        <a:spcBef>
          <a:spcPct val="0"/>
        </a:spcBef>
        <a:spcAft>
          <a:spcPct val="0"/>
        </a:spcAft>
        <a:defRPr sz="3200">
          <a:solidFill>
            <a:srgbClr val="D31E05"/>
          </a:solidFill>
          <a:latin typeface="Arial" charset="0"/>
          <a:ea typeface="ＭＳ Ｐゴシック" pitchFamily="34" charset="-128"/>
        </a:defRPr>
      </a:lvl9pPr>
    </p:titleStyle>
    <p:bodyStyle>
      <a:lvl1pPr marL="342900" indent="-342900" algn="l" rtl="0" eaLnBrk="0" fontAlgn="base" hangingPunct="0">
        <a:lnSpc>
          <a:spcPct val="110000"/>
        </a:lnSpc>
        <a:spcBef>
          <a:spcPct val="50000"/>
        </a:spcBef>
        <a:spcAft>
          <a:spcPct val="0"/>
        </a:spcAft>
        <a:defRPr sz="2800">
          <a:solidFill>
            <a:schemeClr val="tx1"/>
          </a:solidFill>
          <a:latin typeface="+mn-lt"/>
          <a:ea typeface="+mn-ea"/>
          <a:cs typeface="ＭＳ Ｐゴシック"/>
        </a:defRPr>
      </a:lvl1pPr>
      <a:lvl2pPr marL="668338" indent="-188913" algn="l" rtl="0" eaLnBrk="0" fontAlgn="base" hangingPunct="0">
        <a:lnSpc>
          <a:spcPct val="130000"/>
        </a:lnSpc>
        <a:spcBef>
          <a:spcPct val="35000"/>
        </a:spcBef>
        <a:spcAft>
          <a:spcPct val="0"/>
        </a:spcAft>
        <a:buClr>
          <a:srgbClr val="D31E05"/>
        </a:buClr>
        <a:buFont typeface="Wingdings" pitchFamily="2" charset="2"/>
        <a:buChar char="§"/>
        <a:defRPr sz="2000">
          <a:solidFill>
            <a:schemeClr val="tx1"/>
          </a:solidFill>
          <a:latin typeface="+mn-lt"/>
          <a:ea typeface="+mn-ea"/>
          <a:cs typeface="ＭＳ Ｐゴシック"/>
        </a:defRPr>
      </a:lvl2pPr>
      <a:lvl3pPr marL="1143000" indent="-187325" algn="l" rtl="0" eaLnBrk="0" fontAlgn="base" hangingPunct="0">
        <a:lnSpc>
          <a:spcPct val="130000"/>
        </a:lnSpc>
        <a:spcBef>
          <a:spcPct val="20000"/>
        </a:spcBef>
        <a:spcAft>
          <a:spcPct val="0"/>
        </a:spcAft>
        <a:buClr>
          <a:srgbClr val="BAD455"/>
        </a:buClr>
        <a:buFont typeface="Wingdings" pitchFamily="2" charset="2"/>
        <a:buChar char="§"/>
        <a:defRPr sz="1400">
          <a:solidFill>
            <a:schemeClr val="tx1"/>
          </a:solidFill>
          <a:latin typeface="+mn-lt"/>
          <a:ea typeface="+mn-ea"/>
          <a:cs typeface="ＭＳ Ｐゴシック"/>
        </a:defRPr>
      </a:lvl3pPr>
      <a:lvl4pPr marL="1524000" indent="-149225" algn="l" rtl="0" eaLnBrk="0" fontAlgn="base" hangingPunct="0">
        <a:lnSpc>
          <a:spcPct val="130000"/>
        </a:lnSpc>
        <a:spcBef>
          <a:spcPct val="20000"/>
        </a:spcBef>
        <a:spcAft>
          <a:spcPct val="0"/>
        </a:spcAft>
        <a:buClr>
          <a:srgbClr val="D31E05"/>
        </a:buClr>
        <a:buFont typeface="Times" pitchFamily="18" charset="0"/>
        <a:buChar char="•"/>
        <a:defRPr sz="1400">
          <a:solidFill>
            <a:schemeClr val="tx1"/>
          </a:solidFill>
          <a:latin typeface="+mn-lt"/>
          <a:ea typeface="+mn-ea"/>
          <a:cs typeface="ＭＳ Ｐゴシック"/>
        </a:defRPr>
      </a:lvl4pPr>
      <a:lvl5pPr marL="1998663" indent="-169863" algn="l" rtl="0" eaLnBrk="0" fontAlgn="base" hangingPunct="0">
        <a:lnSpc>
          <a:spcPct val="130000"/>
        </a:lnSpc>
        <a:spcBef>
          <a:spcPct val="20000"/>
        </a:spcBef>
        <a:spcAft>
          <a:spcPct val="0"/>
        </a:spcAft>
        <a:buClr>
          <a:srgbClr val="BAD455"/>
        </a:buClr>
        <a:buFont typeface="Times" pitchFamily="18" charset="0"/>
        <a:buChar char="•"/>
        <a:defRPr sz="1200">
          <a:solidFill>
            <a:schemeClr val="tx1"/>
          </a:solidFill>
          <a:latin typeface="+mn-lt"/>
          <a:ea typeface="+mn-ea"/>
          <a:cs typeface="ＭＳ Ｐゴシック"/>
        </a:defRPr>
      </a:lvl5pPr>
      <a:lvl6pPr marL="2455863" indent="-169863" algn="l" rtl="0" fontAlgn="base">
        <a:lnSpc>
          <a:spcPct val="130000"/>
        </a:lnSpc>
        <a:spcBef>
          <a:spcPct val="20000"/>
        </a:spcBef>
        <a:spcAft>
          <a:spcPct val="0"/>
        </a:spcAft>
        <a:buClr>
          <a:srgbClr val="BAD455"/>
        </a:buClr>
        <a:buFont typeface="Times" pitchFamily="-80" charset="0"/>
        <a:buChar char="•"/>
        <a:defRPr sz="1200">
          <a:solidFill>
            <a:schemeClr val="tx1"/>
          </a:solidFill>
          <a:latin typeface="+mn-lt"/>
          <a:ea typeface="+mn-ea"/>
        </a:defRPr>
      </a:lvl6pPr>
      <a:lvl7pPr marL="2913063" indent="-169863" algn="l" rtl="0" fontAlgn="base">
        <a:lnSpc>
          <a:spcPct val="130000"/>
        </a:lnSpc>
        <a:spcBef>
          <a:spcPct val="20000"/>
        </a:spcBef>
        <a:spcAft>
          <a:spcPct val="0"/>
        </a:spcAft>
        <a:buClr>
          <a:srgbClr val="BAD455"/>
        </a:buClr>
        <a:buFont typeface="Times" pitchFamily="-80" charset="0"/>
        <a:buChar char="•"/>
        <a:defRPr sz="1200">
          <a:solidFill>
            <a:schemeClr val="tx1"/>
          </a:solidFill>
          <a:latin typeface="+mn-lt"/>
          <a:ea typeface="+mn-ea"/>
        </a:defRPr>
      </a:lvl7pPr>
      <a:lvl8pPr marL="3370263" indent="-169863" algn="l" rtl="0" fontAlgn="base">
        <a:lnSpc>
          <a:spcPct val="130000"/>
        </a:lnSpc>
        <a:spcBef>
          <a:spcPct val="20000"/>
        </a:spcBef>
        <a:spcAft>
          <a:spcPct val="0"/>
        </a:spcAft>
        <a:buClr>
          <a:srgbClr val="BAD455"/>
        </a:buClr>
        <a:buFont typeface="Times" pitchFamily="-80" charset="0"/>
        <a:buChar char="•"/>
        <a:defRPr sz="1200">
          <a:solidFill>
            <a:schemeClr val="tx1"/>
          </a:solidFill>
          <a:latin typeface="+mn-lt"/>
          <a:ea typeface="+mn-ea"/>
        </a:defRPr>
      </a:lvl8pPr>
      <a:lvl9pPr marL="3827463" indent="-169863" algn="l" rtl="0" fontAlgn="base">
        <a:lnSpc>
          <a:spcPct val="130000"/>
        </a:lnSpc>
        <a:spcBef>
          <a:spcPct val="20000"/>
        </a:spcBef>
        <a:spcAft>
          <a:spcPct val="0"/>
        </a:spcAft>
        <a:buClr>
          <a:srgbClr val="BAD455"/>
        </a:buClr>
        <a:buFont typeface="Times" pitchFamily="-80" charset="0"/>
        <a:buChar char="•"/>
        <a:defRPr sz="1200">
          <a:solidFill>
            <a:schemeClr val="tx1"/>
          </a:solidFill>
          <a:latin typeface="+mn-lt"/>
          <a:ea typeface="+mn-ea"/>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fr-FR" altLang="fr-FR"/>
              <a:t>Cliquez pour modifier le style du titre</a:t>
            </a:r>
          </a:p>
        </p:txBody>
      </p:sp>
      <p:sp>
        <p:nvSpPr>
          <p:cNvPr id="2051"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fr-FR" altLang="fr-FR"/>
              <a:t>Cliquez pour modifier les styles du texte du masque</a:t>
            </a:r>
          </a:p>
          <a:p>
            <a:pPr lvl="1"/>
            <a:r>
              <a:rPr lang="fr-FR" altLang="fr-FR"/>
              <a:t>Deuxième niveau</a:t>
            </a:r>
          </a:p>
          <a:p>
            <a:pPr lvl="2"/>
            <a:r>
              <a:rPr lang="fr-FR" altLang="fr-FR"/>
              <a:t>Troisième niveau</a:t>
            </a:r>
          </a:p>
          <a:p>
            <a:pPr lvl="3"/>
            <a:r>
              <a:rPr lang="fr-FR" altLang="fr-FR"/>
              <a:t>Quatrième niveau</a:t>
            </a:r>
          </a:p>
          <a:p>
            <a:pPr lvl="4"/>
            <a:r>
              <a:rPr lang="fr-FR" altLang="fr-FR"/>
              <a:t>Cinquième niveau</a:t>
            </a:r>
          </a:p>
        </p:txBody>
      </p:sp>
      <p:sp>
        <p:nvSpPr>
          <p:cNvPr id="222212"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b="0" u="none">
                <a:latin typeface="Arial" charset="0"/>
                <a:ea typeface="ＭＳ Ｐゴシック" pitchFamily="34" charset="-128"/>
                <a:cs typeface="+mn-cs"/>
              </a:defRPr>
            </a:lvl1pPr>
          </a:lstStyle>
          <a:p>
            <a:pPr>
              <a:defRPr/>
            </a:pPr>
            <a:fld id="{4558BB8F-10FB-435F-A1B0-065971301620}" type="datetime1">
              <a:rPr lang="fr-FR"/>
              <a:pPr>
                <a:defRPr/>
              </a:pPr>
              <a:t>07/10/2019</a:t>
            </a:fld>
            <a:endParaRPr lang="fr-FR" dirty="0"/>
          </a:p>
        </p:txBody>
      </p:sp>
      <p:sp>
        <p:nvSpPr>
          <p:cNvPr id="222213"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b="0" u="none">
                <a:latin typeface="Arial" charset="0"/>
                <a:ea typeface="ＭＳ Ｐゴシック" pitchFamily="34" charset="-128"/>
                <a:cs typeface="+mn-cs"/>
              </a:defRPr>
            </a:lvl1pPr>
          </a:lstStyle>
          <a:p>
            <a:pPr>
              <a:defRPr/>
            </a:pPr>
            <a:endParaRPr lang="fr-FR"/>
          </a:p>
        </p:txBody>
      </p:sp>
      <p:sp>
        <p:nvSpPr>
          <p:cNvPr id="222214"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b="0" u="none">
                <a:latin typeface="Arial" charset="0"/>
                <a:ea typeface="ＭＳ Ｐゴシック" pitchFamily="34" charset="-128"/>
                <a:cs typeface="+mn-cs"/>
              </a:defRPr>
            </a:lvl1pPr>
          </a:lstStyle>
          <a:p>
            <a:pPr>
              <a:defRPr/>
            </a:pPr>
            <a:fld id="{B42BE8A9-B056-4995-BA23-9DF20D47020F}" type="slidenum">
              <a:rPr lang="fr-FR"/>
              <a:pPr>
                <a:defRPr/>
              </a:pPr>
              <a:t>‹N°›</a:t>
            </a:fld>
            <a:endParaRPr lang="fr-FR" dirty="0"/>
          </a:p>
        </p:txBody>
      </p:sp>
    </p:spTree>
  </p:cSld>
  <p:clrMap bg1="lt1" tx1="dk1" bg2="lt2" tx2="dk2" accent1="accent1" accent2="accent2" accent3="accent3" accent4="accent4" accent5="accent5" accent6="accent6" hlink="hlink" folHlink="folHlink"/>
  <p:sldLayoutIdLst>
    <p:sldLayoutId id="2147485304" r:id="rId1"/>
    <p:sldLayoutId id="2147485305" r:id="rId2"/>
    <p:sldLayoutId id="2147485306" r:id="rId3"/>
    <p:sldLayoutId id="2147485307" r:id="rId4"/>
    <p:sldLayoutId id="2147485308" r:id="rId5"/>
    <p:sldLayoutId id="2147485309" r:id="rId6"/>
    <p:sldLayoutId id="2147485310" r:id="rId7"/>
    <p:sldLayoutId id="2147485311" r:id="rId8"/>
    <p:sldLayoutId id="2147485312" r:id="rId9"/>
    <p:sldLayoutId id="2147485313" r:id="rId10"/>
    <p:sldLayoutId id="2147485314" r:id="rId11"/>
  </p:sldLayoutIdLst>
  <p:hf sldNum="0" hdr="0" ftr="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package" Target="../embeddings/Microsoft_Word_Document.docx"/><Relationship Id="rId2" Type="http://schemas.openxmlformats.org/officeDocument/2006/relationships/slideLayout" Target="../slideLayouts/slideLayout6.xml"/><Relationship Id="rId1" Type="http://schemas.openxmlformats.org/officeDocument/2006/relationships/vmlDrawing" Target="../drawings/vmlDrawing1.vml"/><Relationship Id="rId6" Type="http://schemas.openxmlformats.org/officeDocument/2006/relationships/image" Target="../media/image7.wmf"/><Relationship Id="rId5" Type="http://schemas.openxmlformats.org/officeDocument/2006/relationships/package" Target="../embeddings/Microsoft_Word_Document1.docx"/><Relationship Id="rId4" Type="http://schemas.openxmlformats.org/officeDocument/2006/relationships/image" Target="../media/image6.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251520" y="3717032"/>
            <a:ext cx="8496944" cy="2016224"/>
          </a:xfrm>
        </p:spPr>
        <p:txBody>
          <a:bodyPr/>
          <a:lstStyle/>
          <a:p>
            <a:r>
              <a:rPr lang="fr-FR" b="1" dirty="0">
                <a:latin typeface="SFR" pitchFamily="34" charset="0"/>
              </a:rPr>
              <a:t>Annexe 13.2</a:t>
            </a:r>
            <a:br>
              <a:rPr lang="fr-FR" b="1" dirty="0">
                <a:latin typeface="SFR" pitchFamily="34" charset="0"/>
              </a:rPr>
            </a:br>
            <a:r>
              <a:rPr lang="fr-FR" b="1" dirty="0">
                <a:latin typeface="SFR" pitchFamily="34" charset="0"/>
              </a:rPr>
              <a:t>Appel cofinancement et consultation de lots</a:t>
            </a:r>
          </a:p>
        </p:txBody>
      </p:sp>
    </p:spTree>
    <p:extLst>
      <p:ext uri="{BB962C8B-B14F-4D97-AF65-F5344CB8AC3E}">
        <p14:creationId xmlns:p14="http://schemas.microsoft.com/office/powerpoint/2010/main" val="37744918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solidFill>
                  <a:schemeClr val="tx1"/>
                </a:solidFill>
              </a:rPr>
              <a:t>Modalités d’appel au cofinancement</a:t>
            </a:r>
            <a:endParaRPr lang="fr-FR" dirty="0"/>
          </a:p>
        </p:txBody>
      </p:sp>
      <p:sp>
        <p:nvSpPr>
          <p:cNvPr id="3" name="Rectangle 2"/>
          <p:cNvSpPr/>
          <p:nvPr/>
        </p:nvSpPr>
        <p:spPr>
          <a:xfrm>
            <a:off x="179512" y="1052736"/>
            <a:ext cx="8712968" cy="5413790"/>
          </a:xfrm>
          <a:prstGeom prst="rect">
            <a:avLst/>
          </a:prstGeom>
        </p:spPr>
        <p:txBody>
          <a:bodyPr wrap="square">
            <a:spAutoFit/>
          </a:bodyPr>
          <a:lstStyle/>
          <a:p>
            <a:pPr marL="285750" indent="-285750" algn="just">
              <a:lnSpc>
                <a:spcPct val="115000"/>
              </a:lnSpc>
              <a:spcAft>
                <a:spcPts val="0"/>
              </a:spcAft>
              <a:buFont typeface="Wingdings" panose="05000000000000000000" pitchFamily="2" charset="2"/>
              <a:buChar char="§"/>
            </a:pPr>
            <a:r>
              <a:rPr lang="fr-FR" sz="1400" b="0" u="none" dirty="0">
                <a:latin typeface="Calibri"/>
                <a:ea typeface="Calibri"/>
                <a:cs typeface="Arial"/>
              </a:rPr>
              <a:t>Au moment d’une consultation le délégataire rappelle à tous les opérateurs qu’il a publié ses offres d’accès aux lignes de communications à très haut débit en fibre optique en zones non denses, dans le respect respectivement des décisions de ARCEP n° 2009-1106 du 22 décembre 2009, n° 2010-1312 du 14 décembre 2010, des décisions d’Août </a:t>
            </a:r>
            <a:r>
              <a:rPr lang="fr-FR" b="0" dirty="0"/>
              <a:t>2015-0776 et de son annexe 3.</a:t>
            </a:r>
            <a:endParaRPr lang="fr-FR" b="0" u="none" dirty="0">
              <a:latin typeface="Calibri"/>
              <a:ea typeface="Calibri"/>
              <a:cs typeface="Times New Roman"/>
            </a:endParaRPr>
          </a:p>
          <a:p>
            <a:pPr marL="285750" indent="-285750" algn="just">
              <a:lnSpc>
                <a:spcPct val="115000"/>
              </a:lnSpc>
              <a:spcAft>
                <a:spcPts val="0"/>
              </a:spcAft>
              <a:buFont typeface="Wingdings" panose="05000000000000000000" pitchFamily="2" charset="2"/>
              <a:buChar char="§"/>
            </a:pPr>
            <a:endParaRPr lang="fr-FR" sz="1400" dirty="0">
              <a:latin typeface="Calibri"/>
              <a:ea typeface="Calibri"/>
              <a:cs typeface="Times New Roman"/>
            </a:endParaRPr>
          </a:p>
          <a:p>
            <a:pPr marL="285750" indent="-285750" algn="just">
              <a:lnSpc>
                <a:spcPct val="115000"/>
              </a:lnSpc>
              <a:spcAft>
                <a:spcPts val="0"/>
              </a:spcAft>
              <a:buFont typeface="Wingdings" panose="05000000000000000000" pitchFamily="2" charset="2"/>
              <a:buChar char="§"/>
            </a:pPr>
            <a:r>
              <a:rPr lang="fr-FR" sz="1400" b="0" u="none" dirty="0">
                <a:latin typeface="Calibri"/>
                <a:ea typeface="Calibri"/>
                <a:cs typeface="Arial"/>
              </a:rPr>
              <a:t>Conformément au cadre réglementaire, une consultation des opérateurs figurant sur la liste</a:t>
            </a:r>
            <a:r>
              <a:rPr lang="fr-FR" sz="1400" b="0" u="none" baseline="30000" dirty="0">
                <a:solidFill>
                  <a:srgbClr val="0000FF"/>
                </a:solidFill>
                <a:latin typeface="Calibri"/>
                <a:ea typeface="Calibri"/>
                <a:cs typeface="Arial"/>
              </a:rPr>
              <a:t> </a:t>
            </a:r>
            <a:r>
              <a:rPr lang="fr-FR" sz="1400" b="0" u="none" dirty="0">
                <a:latin typeface="Calibri"/>
                <a:ea typeface="Calibri"/>
                <a:cs typeface="Arial"/>
              </a:rPr>
              <a:t>établie par l’</a:t>
            </a:r>
            <a:r>
              <a:rPr lang="fr-FR" sz="1400" b="0" u="none" dirty="0" err="1">
                <a:latin typeface="Calibri"/>
                <a:ea typeface="Calibri"/>
                <a:cs typeface="Arial"/>
              </a:rPr>
              <a:t>Arcep</a:t>
            </a:r>
            <a:r>
              <a:rPr lang="fr-FR" sz="1400" b="0" u="none" dirty="0">
                <a:latin typeface="Calibri"/>
                <a:ea typeface="Calibri"/>
                <a:cs typeface="Arial"/>
              </a:rPr>
              <a:t> (R.9-2 du CPCE) est effectuée par le Délégataire préalablement à ses nouvelles campagnes de déploiement de câblages FTTH</a:t>
            </a:r>
            <a:r>
              <a:rPr lang="fr-FR" sz="1400" dirty="0">
                <a:latin typeface="Calibri"/>
                <a:ea typeface="Calibri"/>
                <a:cs typeface="Arial"/>
              </a:rPr>
              <a:t>.</a:t>
            </a:r>
            <a:endParaRPr lang="fr-FR" sz="1400" dirty="0">
              <a:latin typeface="Calibri"/>
              <a:ea typeface="Calibri"/>
              <a:cs typeface="Times New Roman"/>
            </a:endParaRPr>
          </a:p>
          <a:p>
            <a:pPr marL="285750" indent="-285750" algn="just">
              <a:lnSpc>
                <a:spcPct val="115000"/>
              </a:lnSpc>
              <a:spcAft>
                <a:spcPts val="0"/>
              </a:spcAft>
              <a:buFont typeface="Wingdings" panose="05000000000000000000" pitchFamily="2" charset="2"/>
              <a:buChar char="§"/>
            </a:pPr>
            <a:endParaRPr lang="fr-FR" sz="1400" b="0" u="none" dirty="0">
              <a:latin typeface="Calibri"/>
              <a:ea typeface="Calibri"/>
              <a:cs typeface="Arial"/>
            </a:endParaRPr>
          </a:p>
          <a:p>
            <a:pPr marL="285750" indent="-285750" algn="just">
              <a:lnSpc>
                <a:spcPct val="115000"/>
              </a:lnSpc>
              <a:spcAft>
                <a:spcPts val="0"/>
              </a:spcAft>
              <a:buFont typeface="Wingdings" panose="05000000000000000000" pitchFamily="2" charset="2"/>
              <a:buChar char="§"/>
            </a:pPr>
            <a:r>
              <a:rPr lang="fr-FR" sz="1400" b="0" u="none" dirty="0">
                <a:latin typeface="Calibri"/>
                <a:ea typeface="Calibri"/>
                <a:cs typeface="Arial"/>
              </a:rPr>
              <a:t>Le délégataire propose aux opérateurs de devenir </a:t>
            </a:r>
            <a:r>
              <a:rPr lang="fr-FR" sz="1400" b="0" u="none" dirty="0" err="1">
                <a:latin typeface="Calibri"/>
                <a:ea typeface="Calibri"/>
                <a:cs typeface="Arial"/>
              </a:rPr>
              <a:t>co</a:t>
            </a:r>
            <a:r>
              <a:rPr lang="fr-FR" sz="1400" b="0" u="none" dirty="0">
                <a:latin typeface="Calibri"/>
                <a:ea typeface="Calibri"/>
                <a:cs typeface="Arial"/>
              </a:rPr>
              <a:t>-investisseur ab-initio pour bénéficier pour chaque zone arrière  de PM, d’une fibre mutualisé et d’une collecte au NRO</a:t>
            </a:r>
          </a:p>
          <a:p>
            <a:pPr marL="285750" indent="-285750" algn="just">
              <a:lnSpc>
                <a:spcPct val="115000"/>
              </a:lnSpc>
              <a:spcAft>
                <a:spcPts val="0"/>
              </a:spcAft>
              <a:buFont typeface="Wingdings" panose="05000000000000000000" pitchFamily="2" charset="2"/>
              <a:buChar char="§"/>
            </a:pPr>
            <a:endParaRPr lang="fr-FR" sz="1400" dirty="0"/>
          </a:p>
          <a:p>
            <a:pPr marL="285750" indent="-285750">
              <a:buFont typeface="Wingdings" panose="05000000000000000000" pitchFamily="2" charset="2"/>
              <a:buChar char="§"/>
            </a:pPr>
            <a:r>
              <a:rPr lang="fr-FR" sz="1400" b="0" u="none" dirty="0">
                <a:latin typeface="Calibri"/>
                <a:ea typeface="Calibri"/>
                <a:cs typeface="Arial"/>
              </a:rPr>
              <a:t>Les obligations de couverture des ZAPM impliquent le référencement de l’ensemble du bâti pour chaque zone de PM concernée. Ces informations sont décrites dans les IPE (à partir de la version 2).La mise à disposition de ces infrastructures optiques est également décrite dans les offres de référence et soumise aux mêmes modalités d’appel au cofinancement.</a:t>
            </a:r>
          </a:p>
          <a:p>
            <a:pPr algn="just">
              <a:lnSpc>
                <a:spcPct val="115000"/>
              </a:lnSpc>
              <a:spcAft>
                <a:spcPts val="0"/>
              </a:spcAft>
            </a:pPr>
            <a:endParaRPr lang="fr-FR" sz="1400" b="0" u="none" dirty="0">
              <a:uFill>
                <a:solidFill>
                  <a:srgbClr val="0000FF"/>
                </a:solidFill>
              </a:uFill>
              <a:latin typeface="Calibri"/>
              <a:ea typeface="Calibri"/>
              <a:cs typeface="Arial"/>
            </a:endParaRPr>
          </a:p>
          <a:p>
            <a:pPr marL="285750" indent="-285750" algn="just">
              <a:lnSpc>
                <a:spcPct val="115000"/>
              </a:lnSpc>
              <a:spcAft>
                <a:spcPts val="0"/>
              </a:spcAft>
              <a:buFont typeface="Wingdings" panose="05000000000000000000" pitchFamily="2" charset="2"/>
              <a:buChar char="§"/>
            </a:pPr>
            <a:r>
              <a:rPr lang="fr-FR" sz="1400" b="0" u="none" dirty="0">
                <a:latin typeface="Calibri"/>
                <a:ea typeface="Calibri"/>
                <a:cs typeface="Arial"/>
              </a:rPr>
              <a:t>La consultation est régie par les documents suivants :</a:t>
            </a:r>
          </a:p>
          <a:p>
            <a:pPr marL="742950" lvl="1" indent="-285750" algn="just">
              <a:lnSpc>
                <a:spcPct val="115000"/>
              </a:lnSpc>
              <a:spcAft>
                <a:spcPts val="0"/>
              </a:spcAft>
              <a:buFont typeface="Wingdings" panose="05000000000000000000" pitchFamily="2" charset="2"/>
              <a:buChar char="§"/>
            </a:pPr>
            <a:r>
              <a:rPr lang="fr-FR" sz="1400" b="0" u="none" dirty="0">
                <a:latin typeface="Calibri"/>
                <a:ea typeface="Calibri"/>
                <a:cs typeface="Arial"/>
              </a:rPr>
              <a:t>le courrier de transmission de la Consultation ;</a:t>
            </a:r>
          </a:p>
          <a:p>
            <a:pPr marL="742950" lvl="1" indent="-285750" algn="just">
              <a:lnSpc>
                <a:spcPct val="115000"/>
              </a:lnSpc>
              <a:spcAft>
                <a:spcPts val="0"/>
              </a:spcAft>
              <a:buFont typeface="Wingdings" panose="05000000000000000000" pitchFamily="2" charset="2"/>
              <a:buChar char="§"/>
            </a:pPr>
            <a:r>
              <a:rPr lang="fr-FR" b="0" u="none" dirty="0"/>
              <a:t>un  Formulaire d'adhésion aux conditions de Co-investissement  ;</a:t>
            </a:r>
          </a:p>
          <a:p>
            <a:pPr marL="742950" lvl="1" indent="-285750" algn="just">
              <a:lnSpc>
                <a:spcPct val="115000"/>
              </a:lnSpc>
              <a:spcAft>
                <a:spcPts val="0"/>
              </a:spcAft>
              <a:buFont typeface="Wingdings" panose="05000000000000000000" pitchFamily="2" charset="2"/>
              <a:buChar char="§"/>
            </a:pPr>
            <a:r>
              <a:rPr lang="fr-FR" sz="1400" b="0" u="none" dirty="0">
                <a:latin typeface="Calibri"/>
                <a:ea typeface="Calibri"/>
                <a:cs typeface="Arial"/>
              </a:rPr>
              <a:t>le Contrat d’accès aux Lignes FTTH en Zone Moins Dense ; </a:t>
            </a:r>
          </a:p>
          <a:p>
            <a:pPr marL="285750" indent="-285750" algn="just">
              <a:lnSpc>
                <a:spcPct val="115000"/>
              </a:lnSpc>
              <a:spcAft>
                <a:spcPts val="0"/>
              </a:spcAft>
              <a:buFont typeface="Wingdings" panose="05000000000000000000" pitchFamily="2" charset="2"/>
              <a:buChar char="§"/>
            </a:pPr>
            <a:r>
              <a:rPr lang="fr-FR" sz="1400" b="0" u="none" dirty="0">
                <a:latin typeface="Calibri"/>
                <a:ea typeface="Calibri"/>
                <a:cs typeface="Arial"/>
              </a:rPr>
              <a:t>Elle sera par ailleurs publiée sur le site institutionnel dédié au réseau d’initiative public.</a:t>
            </a:r>
          </a:p>
        </p:txBody>
      </p:sp>
    </p:spTree>
    <p:extLst>
      <p:ext uri="{BB962C8B-B14F-4D97-AF65-F5344CB8AC3E}">
        <p14:creationId xmlns:p14="http://schemas.microsoft.com/office/powerpoint/2010/main" val="21133282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solidFill>
                  <a:schemeClr val="tx1"/>
                </a:solidFill>
              </a:rPr>
              <a:t>Modalités d’appel au cofinancement</a:t>
            </a:r>
            <a:endParaRPr lang="fr-FR" dirty="0"/>
          </a:p>
        </p:txBody>
      </p:sp>
      <p:sp>
        <p:nvSpPr>
          <p:cNvPr id="3" name="Rectangle 2"/>
          <p:cNvSpPr/>
          <p:nvPr/>
        </p:nvSpPr>
        <p:spPr>
          <a:xfrm>
            <a:off x="179512" y="1052736"/>
            <a:ext cx="8712968" cy="4056495"/>
          </a:xfrm>
          <a:prstGeom prst="rect">
            <a:avLst/>
          </a:prstGeom>
        </p:spPr>
        <p:txBody>
          <a:bodyPr wrap="square">
            <a:spAutoFit/>
          </a:bodyPr>
          <a:lstStyle/>
          <a:p>
            <a:pPr algn="just">
              <a:lnSpc>
                <a:spcPct val="115000"/>
              </a:lnSpc>
              <a:spcAft>
                <a:spcPts val="0"/>
              </a:spcAft>
            </a:pPr>
            <a:r>
              <a:rPr lang="fr-FR" sz="1400" b="0" u="none" dirty="0">
                <a:latin typeface="Calibri"/>
                <a:ea typeface="Calibri"/>
                <a:cs typeface="Arial"/>
              </a:rPr>
              <a:t>Pour répondre à cette consultation, l’opérateur doit impérativement avoir préalablement souscrit au Contrat, que le Délégataire tient à sa disposition sur simple demande écrite, et remplir un Formulaire d’adhésion. Ce Formulaire précise, pour chaque commune dans laquelle le Délégataire déploie des Câblages FTTH, le plafond global d’engagement de dépense, hors Câblage(s) Client Final (ou CCF).  Ce plafond permet de déterminer en fonction du nombre d’Opérateurs Co-Investisseurs intéressés, le Plafond d’Engagement de Dépense exigible pour chaque Opérateur FTTH Co-Investisseur.</a:t>
            </a:r>
          </a:p>
          <a:p>
            <a:pPr algn="just">
              <a:lnSpc>
                <a:spcPct val="115000"/>
              </a:lnSpc>
              <a:spcAft>
                <a:spcPts val="0"/>
              </a:spcAft>
            </a:pPr>
            <a:endParaRPr lang="fr-FR" sz="1400" b="0" u="none" dirty="0">
              <a:latin typeface="Calibri"/>
              <a:ea typeface="Calibri"/>
              <a:cs typeface="Arial"/>
            </a:endParaRPr>
          </a:p>
          <a:p>
            <a:pPr algn="just">
              <a:lnSpc>
                <a:spcPct val="115000"/>
              </a:lnSpc>
              <a:spcAft>
                <a:spcPts val="0"/>
              </a:spcAft>
            </a:pPr>
            <a:r>
              <a:rPr lang="fr-FR" sz="1400" b="0" u="none" dirty="0">
                <a:latin typeface="Calibri"/>
                <a:ea typeface="Calibri"/>
                <a:cs typeface="Arial"/>
              </a:rPr>
              <a:t>Ce plafond s’applique pour la durée d’engagement de Co-Investissement et concerne l’accès aux nouveaux Câblages FTTH équipés par le délégataire dans le cadre de la Consultation.</a:t>
            </a:r>
          </a:p>
          <a:p>
            <a:pPr algn="just">
              <a:lnSpc>
                <a:spcPct val="115000"/>
              </a:lnSpc>
              <a:spcAft>
                <a:spcPts val="0"/>
              </a:spcAft>
            </a:pPr>
            <a:endParaRPr lang="fr-FR" sz="1400" b="0" u="none" dirty="0">
              <a:latin typeface="Calibri"/>
              <a:ea typeface="Calibri"/>
              <a:cs typeface="Arial"/>
            </a:endParaRPr>
          </a:p>
          <a:p>
            <a:pPr algn="just">
              <a:lnSpc>
                <a:spcPct val="115000"/>
              </a:lnSpc>
              <a:spcAft>
                <a:spcPts val="0"/>
              </a:spcAft>
            </a:pPr>
            <a:r>
              <a:rPr lang="fr-FR" sz="1400" b="0" u="none" dirty="0">
                <a:latin typeface="Calibri"/>
                <a:ea typeface="Calibri"/>
                <a:cs typeface="Arial"/>
              </a:rPr>
              <a:t>Si l’opérateur est intéressé par un Co-investissement ab-initio sur une ou plusieurs communes dans le périmètre de cette consultation, le Délégataire lui prie de lui faire connaître son intérêt dans un délai de deux mois par rapport à la consultation, en lui retournant le Formulaire d’Adhésion à l’offre de Co-investissement accompagné du Contrat signé, par lettre recommandée avec avis de réception, le cachet de la poste faisant foi, ou par remise en main propre contre récépissé, en cochant pour chaque commune concernée la case « Co-Investissement : oui » et en précisant son souhait d’avoir accès à  une Fibre Partagée.</a:t>
            </a:r>
          </a:p>
        </p:txBody>
      </p:sp>
    </p:spTree>
    <p:extLst>
      <p:ext uri="{BB962C8B-B14F-4D97-AF65-F5344CB8AC3E}">
        <p14:creationId xmlns:p14="http://schemas.microsoft.com/office/powerpoint/2010/main" val="13458059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solidFill>
                  <a:schemeClr val="tx1"/>
                </a:solidFill>
              </a:rPr>
              <a:t>Procédure de consultation de lots</a:t>
            </a:r>
          </a:p>
        </p:txBody>
      </p:sp>
      <p:pic>
        <p:nvPicPr>
          <p:cNvPr id="5" name="Image 4"/>
          <p:cNvPicPr>
            <a:picLocks noChangeAspect="1"/>
          </p:cNvPicPr>
          <p:nvPr/>
        </p:nvPicPr>
        <p:blipFill>
          <a:blip r:embed="rId3"/>
          <a:stretch>
            <a:fillRect/>
          </a:stretch>
        </p:blipFill>
        <p:spPr>
          <a:xfrm>
            <a:off x="323528" y="1268760"/>
            <a:ext cx="8439038" cy="4487812"/>
          </a:xfrm>
          <a:prstGeom prst="rect">
            <a:avLst/>
          </a:prstGeom>
        </p:spPr>
      </p:pic>
    </p:spTree>
    <p:extLst>
      <p:ext uri="{BB962C8B-B14F-4D97-AF65-F5344CB8AC3E}">
        <p14:creationId xmlns:p14="http://schemas.microsoft.com/office/powerpoint/2010/main" val="3263494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solidFill>
                  <a:schemeClr val="tx1"/>
                </a:solidFill>
              </a:rPr>
              <a:t>Procédure de consultation de lots</a:t>
            </a:r>
            <a:endParaRPr lang="fr-FR" dirty="0"/>
          </a:p>
        </p:txBody>
      </p:sp>
      <p:sp>
        <p:nvSpPr>
          <p:cNvPr id="3" name="Rectangle 2"/>
          <p:cNvSpPr/>
          <p:nvPr/>
        </p:nvSpPr>
        <p:spPr>
          <a:xfrm>
            <a:off x="179512" y="1225076"/>
            <a:ext cx="8712968" cy="4585871"/>
          </a:xfrm>
          <a:prstGeom prst="rect">
            <a:avLst/>
          </a:prstGeom>
        </p:spPr>
        <p:txBody>
          <a:bodyPr wrap="square">
            <a:spAutoFit/>
          </a:bodyPr>
          <a:lstStyle/>
          <a:p>
            <a:r>
              <a:rPr lang="fr-FR" sz="1400" b="0" u="none" dirty="0"/>
              <a:t>Les prises construites (c’est-à-dire avec une continuité optique NRO-PBO construite, au coupleur prêt au PM) seront ensuite ouvertes commercialement selon la réglementation en vigueur. </a:t>
            </a:r>
          </a:p>
          <a:p>
            <a:endParaRPr lang="fr-FR" sz="1400" b="0" u="none" dirty="0"/>
          </a:p>
          <a:p>
            <a:r>
              <a:rPr lang="fr-FR" sz="1400" b="0" u="none" dirty="0"/>
              <a:t>Notamment :</a:t>
            </a:r>
          </a:p>
          <a:p>
            <a:endParaRPr lang="fr-FR" sz="1400" b="0" u="none" dirty="0"/>
          </a:p>
          <a:p>
            <a:pPr marL="171450" lvl="0" indent="-171450">
              <a:buFont typeface="Wingdings" panose="05000000000000000000" pitchFamily="2" charset="2"/>
              <a:buChar char="ü"/>
            </a:pPr>
            <a:r>
              <a:rPr lang="fr-FR" sz="1400" b="0" u="none" dirty="0"/>
              <a:t>délai dit « J3M » entre l’ouverture technique et commerciale du PM (J3M : délai de trois mois entre les ouvertures technique et commerciale d’un PM. Ce délai permet aux Usagers qui viennent ab </a:t>
            </a:r>
            <a:r>
              <a:rPr lang="fr-FR" sz="1400" b="0" u="none" dirty="0" err="1"/>
              <a:t>initio</a:t>
            </a:r>
            <a:r>
              <a:rPr lang="fr-FR" sz="1400" b="0" u="none" dirty="0"/>
              <a:t> d’avoir le temps d’installer leurs équipements et de mettre en service leurs liens de raccordement du PM à leur réseau, avant l’ouverture commerciale)</a:t>
            </a:r>
          </a:p>
          <a:p>
            <a:pPr lvl="0"/>
            <a:endParaRPr lang="fr-FR" sz="1400" b="0" u="none" dirty="0"/>
          </a:p>
          <a:p>
            <a:pPr marL="171450" lvl="0" indent="-171450">
              <a:buFont typeface="Wingdings" panose="05000000000000000000" pitchFamily="2" charset="2"/>
              <a:buChar char="ü"/>
            </a:pPr>
            <a:r>
              <a:rPr lang="fr-FR" sz="1400" b="0" u="none" dirty="0"/>
              <a:t>en cas d’ajout de nouvelles prises déployés après déclenchement J3M, l’ouverture commerciale sera effective à la date MAX entre le J3M et le J1M.</a:t>
            </a:r>
          </a:p>
          <a:p>
            <a:r>
              <a:rPr lang="fr-FR" sz="1400" b="0" u="none" dirty="0"/>
              <a:t> </a:t>
            </a:r>
          </a:p>
          <a:p>
            <a:pPr marL="171450" lvl="0" indent="-171450">
              <a:buFont typeface="Wingdings" panose="05000000000000000000" pitchFamily="2" charset="2"/>
              <a:buChar char="ü"/>
            </a:pPr>
            <a:r>
              <a:rPr lang="fr-FR" sz="1400" b="0" u="none" dirty="0"/>
              <a:t>toutes les adresses renseignées au PM seront communiquées au préalable aux opérateurs dans le fichier IPE.</a:t>
            </a:r>
          </a:p>
          <a:p>
            <a:r>
              <a:rPr lang="fr-FR" sz="1400" b="0" u="none" dirty="0"/>
              <a:t> </a:t>
            </a:r>
          </a:p>
          <a:p>
            <a:pPr marL="171450" lvl="0" indent="-171450">
              <a:buFont typeface="Wingdings" panose="05000000000000000000" pitchFamily="2" charset="2"/>
              <a:buChar char="ü"/>
            </a:pPr>
            <a:r>
              <a:rPr lang="fr-FR" sz="1400" b="0" u="none" dirty="0"/>
              <a:t>éléments amont du réseau déjà disponibles avant le passage au statut « ouvert commercialement » de toute prise (à savoir PM, NRO construits ; ainsi que le lien de transport NRO-PM et l’existence d’une solution de collecte des NRO).</a:t>
            </a:r>
          </a:p>
          <a:p>
            <a:pPr marL="171450" lvl="0" indent="-171450">
              <a:buFont typeface="Wingdings" panose="05000000000000000000" pitchFamily="2" charset="2"/>
              <a:buChar char="ü"/>
            </a:pPr>
            <a:r>
              <a:rPr lang="fr-FR" sz="1400" b="0" u="none" dirty="0"/>
              <a:t>.</a:t>
            </a:r>
          </a:p>
          <a:p>
            <a:endParaRPr lang="fr-FR" dirty="0"/>
          </a:p>
        </p:txBody>
      </p:sp>
      <p:sp>
        <p:nvSpPr>
          <p:cNvPr id="9" name="ZoneTexte 8"/>
          <p:cNvSpPr txBox="1"/>
          <p:nvPr/>
        </p:nvSpPr>
        <p:spPr>
          <a:xfrm>
            <a:off x="1716832" y="5625236"/>
            <a:ext cx="2304256" cy="461665"/>
          </a:xfrm>
          <a:prstGeom prst="rect">
            <a:avLst/>
          </a:prstGeom>
          <a:noFill/>
        </p:spPr>
        <p:txBody>
          <a:bodyPr wrap="square" rtlCol="0">
            <a:spAutoFit/>
          </a:bodyPr>
          <a:lstStyle/>
          <a:p>
            <a:r>
              <a:rPr lang="fr-FR" b="0" i="1" dirty="0"/>
              <a:t>Modèle de données pour la transmission de lot </a:t>
            </a:r>
          </a:p>
        </p:txBody>
      </p:sp>
      <p:graphicFrame>
        <p:nvGraphicFramePr>
          <p:cNvPr id="6" name="Objet 5"/>
          <p:cNvGraphicFramePr>
            <a:graphicFrameLocks noChangeAspect="1"/>
          </p:cNvGraphicFramePr>
          <p:nvPr>
            <p:extLst>
              <p:ext uri="{D42A27DB-BD31-4B8C-83A1-F6EECF244321}">
                <p14:modId xmlns:p14="http://schemas.microsoft.com/office/powerpoint/2010/main" val="525648253"/>
              </p:ext>
            </p:extLst>
          </p:nvPr>
        </p:nvGraphicFramePr>
        <p:xfrm>
          <a:off x="1500188" y="1373188"/>
          <a:ext cx="6091237" cy="4068762"/>
        </p:xfrm>
        <a:graphic>
          <a:graphicData uri="http://schemas.openxmlformats.org/presentationml/2006/ole">
            <mc:AlternateContent xmlns:mc="http://schemas.openxmlformats.org/markup-compatibility/2006">
              <mc:Choice xmlns:v="urn:schemas-microsoft-com:vml" Requires="v">
                <p:oleObj spid="_x0000_s1026" name="Document" r:id="rId3" imgW="6092013" imgH="4068786" progId="Word.Document.12">
                  <p:embed/>
                </p:oleObj>
              </mc:Choice>
              <mc:Fallback>
                <p:oleObj name="Document" r:id="rId3" imgW="6092013" imgH="4068786" progId="Word.Document.12">
                  <p:embed/>
                  <p:pic>
                    <p:nvPicPr>
                      <p:cNvPr id="6" name="Objet 5"/>
                      <p:cNvPicPr/>
                      <p:nvPr/>
                    </p:nvPicPr>
                    <p:blipFill>
                      <a:blip r:embed="rId4"/>
                      <a:stretch>
                        <a:fillRect/>
                      </a:stretch>
                    </p:blipFill>
                    <p:spPr>
                      <a:xfrm>
                        <a:off x="1500188" y="1373188"/>
                        <a:ext cx="6091237" cy="4068762"/>
                      </a:xfrm>
                      <a:prstGeom prst="rect">
                        <a:avLst/>
                      </a:prstGeom>
                    </p:spPr>
                  </p:pic>
                </p:oleObj>
              </mc:Fallback>
            </mc:AlternateContent>
          </a:graphicData>
        </a:graphic>
      </p:graphicFrame>
      <p:graphicFrame>
        <p:nvGraphicFramePr>
          <p:cNvPr id="7" name="Objet 6"/>
          <p:cNvGraphicFramePr>
            <a:graphicFrameLocks noChangeAspect="1"/>
          </p:cNvGraphicFramePr>
          <p:nvPr>
            <p:extLst>
              <p:ext uri="{D42A27DB-BD31-4B8C-83A1-F6EECF244321}">
                <p14:modId xmlns:p14="http://schemas.microsoft.com/office/powerpoint/2010/main" val="3620116123"/>
              </p:ext>
            </p:extLst>
          </p:nvPr>
        </p:nvGraphicFramePr>
        <p:xfrm>
          <a:off x="595468" y="5516828"/>
          <a:ext cx="914400" cy="771525"/>
        </p:xfrm>
        <a:graphic>
          <a:graphicData uri="http://schemas.openxmlformats.org/presentationml/2006/ole">
            <mc:AlternateContent xmlns:mc="http://schemas.openxmlformats.org/markup-compatibility/2006">
              <mc:Choice xmlns:v="urn:schemas-microsoft-com:vml" Requires="v">
                <p:oleObj spid="_x0000_s1027" name="Document" showAsIcon="1" r:id="rId5" imgW="914400" imgH="771480" progId="Word.Document.12">
                  <p:embed/>
                </p:oleObj>
              </mc:Choice>
              <mc:Fallback>
                <p:oleObj name="Document" showAsIcon="1" r:id="rId5" imgW="914400" imgH="771480" progId="Word.Document.12">
                  <p:embed/>
                  <p:pic>
                    <p:nvPicPr>
                      <p:cNvPr id="7" name="Objet 6"/>
                      <p:cNvPicPr/>
                      <p:nvPr/>
                    </p:nvPicPr>
                    <p:blipFill>
                      <a:blip r:embed="rId6"/>
                      <a:stretch>
                        <a:fillRect/>
                      </a:stretch>
                    </p:blipFill>
                    <p:spPr>
                      <a:xfrm>
                        <a:off x="595468" y="5516828"/>
                        <a:ext cx="914400" cy="771525"/>
                      </a:xfrm>
                      <a:prstGeom prst="rect">
                        <a:avLst/>
                      </a:prstGeom>
                    </p:spPr>
                  </p:pic>
                </p:oleObj>
              </mc:Fallback>
            </mc:AlternateContent>
          </a:graphicData>
        </a:graphic>
      </p:graphicFrame>
    </p:spTree>
    <p:extLst>
      <p:ext uri="{BB962C8B-B14F-4D97-AF65-F5344CB8AC3E}">
        <p14:creationId xmlns:p14="http://schemas.microsoft.com/office/powerpoint/2010/main" val="949590372"/>
      </p:ext>
    </p:extLst>
  </p:cSld>
  <p:clrMapOvr>
    <a:masterClrMapping/>
  </p:clrMapOvr>
</p:sld>
</file>

<file path=ppt/theme/theme1.xml><?xml version="1.0" encoding="utf-8"?>
<a:theme xmlns:a="http://schemas.openxmlformats.org/drawingml/2006/main" name="Modele de presentation institutionnel SFR 2">
  <a:themeElements>
    <a:clrScheme name="Modele de presentation institutionnel SFR 2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Modele de presentation institutionnel SFR 2">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fr-FR" sz="1200" b="1" i="0" u="sng" strike="noStrike" cap="none" normalizeH="0" baseline="0" smtClean="0">
            <a:ln>
              <a:noFill/>
            </a:ln>
            <a:solidFill>
              <a:schemeClr val="tx1"/>
            </a:solidFill>
            <a:effectLst/>
            <a:latin typeface="Arial" charset="0"/>
            <a:ea typeface="ＭＳ Ｐゴシック" pitchFamily="34" charset="-128"/>
          </a:defRPr>
        </a:defPPr>
      </a:lstStyle>
    </a:spDef>
    <a:lnDef>
      <a:spPr bwMode="auto">
        <a:solidFill>
          <a:schemeClr val="accent1"/>
        </a:solidFill>
        <a:ln w="9525"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a:lstStyle/>
    </a:lnDef>
  </a:objectDefaults>
  <a:extraClrSchemeLst>
    <a:extraClrScheme>
      <a:clrScheme name="Modele de presentation institutionnel SFR 2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dele de presentation institutionnel SFR 2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odele de presentation institutionnel SFR 2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odele de presentation institutionnel SFR 2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odele de presentation institutionnel SFR 2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odele de presentation institutionnel SFR 2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odele de presentation institutionnel SFR 2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odele de presentation institutionnel SFR 2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odele de presentation institutionnel SFR 2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odele de presentation institutionnel SFR 2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odele de presentation institutionnel SFR 2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odele de presentation institutionnel SFR 2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onception personnalisée">
  <a:themeElements>
    <a:clrScheme name="Conception personnalisé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onception personnalisé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fr-FR" sz="1200" b="1" i="0" u="sng" strike="noStrike" cap="none" normalizeH="0" baseline="0" smtClean="0">
            <a:ln>
              <a:noFill/>
            </a:ln>
            <a:solidFill>
              <a:schemeClr val="tx1"/>
            </a:solidFill>
            <a:effectLst/>
            <a:latin typeface="Arial" charset="0"/>
            <a:ea typeface="ＭＳ Ｐゴシック"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fr-FR" sz="1200" b="1" i="0" u="sng" strike="noStrike" cap="none" normalizeH="0" baseline="0" smtClean="0">
            <a:ln>
              <a:noFill/>
            </a:ln>
            <a:solidFill>
              <a:schemeClr val="tx1"/>
            </a:solidFill>
            <a:effectLst/>
            <a:latin typeface="Arial" charset="0"/>
            <a:ea typeface="ＭＳ Ｐゴシック" pitchFamily="34" charset="-128"/>
          </a:defRPr>
        </a:defPPr>
      </a:lstStyle>
    </a:lnDef>
  </a:objectDefaults>
  <a:extraClrSchemeLst>
    <a:extraClrScheme>
      <a:clrScheme name="Conception personnalisé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onception personnalisé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onception personnalisé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onception personnalisé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onception personnalisé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onception personnalisé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onception personnalisé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onception personnalisé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onception personnalisé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onception personnalisé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onception personnalisé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onception personnalisé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20444</TotalTime>
  <Words>325</Words>
  <Application>Microsoft Office PowerPoint</Application>
  <PresentationFormat>Affichage à l'écran (4:3)</PresentationFormat>
  <Paragraphs>37</Paragraphs>
  <Slides>5</Slides>
  <Notes>1</Notes>
  <HiddenSlides>0</HiddenSlides>
  <MMClips>0</MMClips>
  <ScaleCrop>false</ScaleCrop>
  <HeadingPairs>
    <vt:vector size="8" baseType="variant">
      <vt:variant>
        <vt:lpstr>Polices utilisées</vt:lpstr>
      </vt:variant>
      <vt:variant>
        <vt:i4>5</vt:i4>
      </vt:variant>
      <vt:variant>
        <vt:lpstr>Thème</vt:lpstr>
      </vt:variant>
      <vt:variant>
        <vt:i4>2</vt:i4>
      </vt:variant>
      <vt:variant>
        <vt:lpstr>Serveurs OLE incorporés</vt:lpstr>
      </vt:variant>
      <vt:variant>
        <vt:i4>1</vt:i4>
      </vt:variant>
      <vt:variant>
        <vt:lpstr>Titres des diapositives</vt:lpstr>
      </vt:variant>
      <vt:variant>
        <vt:i4>5</vt:i4>
      </vt:variant>
    </vt:vector>
  </HeadingPairs>
  <TitlesOfParts>
    <vt:vector size="13" baseType="lpstr">
      <vt:lpstr>Arial</vt:lpstr>
      <vt:lpstr>Calibri</vt:lpstr>
      <vt:lpstr>SFR</vt:lpstr>
      <vt:lpstr>Times</vt:lpstr>
      <vt:lpstr>Wingdings</vt:lpstr>
      <vt:lpstr>Modele de presentation institutionnel SFR 2</vt:lpstr>
      <vt:lpstr>Conception personnalisée</vt:lpstr>
      <vt:lpstr>Document</vt:lpstr>
      <vt:lpstr>Annexe 13.2 Appel cofinancement et consultation de lots</vt:lpstr>
      <vt:lpstr>Modalités d’appel au cofinancement</vt:lpstr>
      <vt:lpstr>Modalités d’appel au cofinancement</vt:lpstr>
      <vt:lpstr>Procédure de consultation de lots</vt:lpstr>
      <vt:lpstr>Procédure de consultation de lots</vt:lpstr>
    </vt:vector>
  </TitlesOfParts>
  <Company>Neuf Cegetel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Modèle de présentation PowerPoint</dc:title>
  <dc:creator>ldcg05157</dc:creator>
  <cp:lastModifiedBy>BRIANCEAU, Sabine</cp:lastModifiedBy>
  <cp:revision>1762</cp:revision>
  <cp:lastPrinted>2015-09-10T16:13:40Z</cp:lastPrinted>
  <dcterms:created xsi:type="dcterms:W3CDTF">2008-10-01T13:25:42Z</dcterms:created>
  <dcterms:modified xsi:type="dcterms:W3CDTF">2019-10-07T12:05:59Z</dcterms:modified>
</cp:coreProperties>
</file>